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 id="2147483661" r:id="rId2"/>
    <p:sldMasterId id="2147483673" r:id="rId3"/>
  </p:sldMasterIdLst>
  <p:notesMasterIdLst>
    <p:notesMasterId r:id="rId16"/>
  </p:notesMasterIdLst>
  <p:handoutMasterIdLst>
    <p:handoutMasterId r:id="rId17"/>
  </p:handoutMasterIdLst>
  <p:sldIdLst>
    <p:sldId id="277" r:id="rId4"/>
    <p:sldId id="275" r:id="rId5"/>
    <p:sldId id="290" r:id="rId6"/>
    <p:sldId id="291" r:id="rId7"/>
    <p:sldId id="292" r:id="rId8"/>
    <p:sldId id="293" r:id="rId9"/>
    <p:sldId id="256" r:id="rId10"/>
    <p:sldId id="281" r:id="rId11"/>
    <p:sldId id="282" r:id="rId12"/>
    <p:sldId id="283" r:id="rId13"/>
    <p:sldId id="284" r:id="rId14"/>
    <p:sldId id="285" r:id="rId15"/>
  </p:sldIdLst>
  <p:sldSz cx="9144000" cy="6858000" type="screen4x3"/>
  <p:notesSz cx="6858000" cy="9144000"/>
  <p:embeddedFontLst>
    <p:embeddedFont>
      <p:font typeface="Georgia" panose="02040502050405020303" pitchFamily="18" charset="0"/>
      <p:regular r:id="rId18"/>
      <p:bold r:id="rId19"/>
      <p:italic r:id="rId20"/>
      <p:boldItalic r:id="rId21"/>
    </p:embeddedFont>
    <p:embeddedFont>
      <p:font typeface="Segoe Script" panose="020B0504020000000003" pitchFamily="34" charset="0"/>
      <p:regular r:id="rId22"/>
      <p:bold r:id="rId23"/>
    </p:embeddedFont>
    <p:embeddedFont>
      <p:font typeface="Impact" panose="020B0806030902050204" pitchFamily="34" charset="0"/>
      <p:regular r:id="rId24"/>
    </p:embeddedFont>
    <p:embeddedFont>
      <p:font typeface="Californian FB" panose="0207040306080B030204" pitchFamily="18" charset="0"/>
      <p:regular r:id="rId25"/>
      <p:bold r:id="rId26"/>
      <p:italic r:id="rId27"/>
    </p:embeddedFont>
    <p:embeddedFont>
      <p:font typeface="Estrangelo Edessa" panose="03080600000000000000" pitchFamily="66" charset="0"/>
      <p:regular r:id="rId28"/>
    </p:embeddedFont>
    <p:embeddedFont>
      <p:font typeface="Century Schoolbook" panose="02040604050505020304" pitchFamily="18" charset="0"/>
      <p:regular r:id="rId29"/>
      <p:bold r:id="rId30"/>
      <p:italic r:id="rId31"/>
      <p:boldItalic r:id="rId32"/>
    </p:embeddedFont>
    <p:embeddedFont>
      <p:font typeface="Ebrima" panose="02000000000000000000" pitchFamily="2" charset="0"/>
      <p:regular r:id="rId33"/>
      <p:bold r:id="rId34"/>
    </p:embeddedFont>
  </p:embeddedFontLst>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7D7"/>
    <a:srgbClr val="FFA9A9"/>
    <a:srgbClr val="FFF64B"/>
    <a:srgbClr val="000000"/>
    <a:srgbClr val="FF0000"/>
    <a:srgbClr val="417F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315" autoAdjust="0"/>
  </p:normalViewPr>
  <p:slideViewPr>
    <p:cSldViewPr>
      <p:cViewPr varScale="1">
        <p:scale>
          <a:sx n="50" d="100"/>
          <a:sy n="50" d="100"/>
        </p:scale>
        <p:origin x="-130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ltLang="en-US"/>
          </a:p>
        </p:txBody>
      </p:sp>
      <p:sp>
        <p:nvSpPr>
          <p:cNvPr id="4301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ltLang="en-US"/>
          </a:p>
        </p:txBody>
      </p:sp>
      <p:sp>
        <p:nvSpPr>
          <p:cNvPr id="4301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ltLang="en-US"/>
          </a:p>
        </p:txBody>
      </p:sp>
      <p:sp>
        <p:nvSpPr>
          <p:cNvPr id="4301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DAAB6274-50F7-4A60-A4BF-7295D51471E5}" type="slidenum">
              <a:rPr lang="en-US" altLang="en-US"/>
              <a:pPr/>
              <a:t>‹#›</a:t>
            </a:fld>
            <a:endParaRPr lang="en-US" altLang="en-US"/>
          </a:p>
        </p:txBody>
      </p:sp>
    </p:spTree>
    <p:extLst>
      <p:ext uri="{BB962C8B-B14F-4D97-AF65-F5344CB8AC3E}">
        <p14:creationId xmlns:p14="http://schemas.microsoft.com/office/powerpoint/2010/main" val="100426725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01-13T22:48:23.125"/>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1-1,'0'0,"35"0,-35 0,35 0,-35 0,35 0,0 0,-35 0,0 0,35 0,-35 0,0 0,36 0,-36 0,35 0,0 0,-35 0,0 0,35 0,-35 0,0 0,34 0,-34 0,70 0,-70 0,0 0,35 0,-35 0,0 0,36 0,-36 0,35 0,0 0,0 0,-35 0,35 0,-35 0,35 0,0 0,-35 0,35 0,0 0,-35 0,35 0,-35 0,0 0,35 0,0 0,-35 0,35 0,-35 0,0 0,35 0,-35 0,35 0,-35 0,35 0,0 0,-35 0,0 0,35 0,0 0,-35 0,0 0,36 0,-2 0,-34 0,35 0,-35 0,35 0,-35 0,70 0,-70 0,35 0,-35 0,35 0,1 0,-36 0,35 0,0 0,0 0,-35 0,35 0,-35 0,34 0,1 0,-35 0,36 0,-1 0,-35 0,35 0,-35 0,35 0,-35 0,0 31,70-31,-70 0,35 0,0 0,1 0,-1 0,-35 0,34 0,-34 0,35 0,-35 0,36 0,-1 0,-35 0,35 0,-35 0,35 0,0 0,-35 0,35 0,-35 0,35 0,0 0,0 0,0 0,-35 0,35 0,-35 0,0 0,70 0,-70 0,35 0,35 0,-70 0,35 0,35 0,-34 0,-36 0,35 0,0 31,-35-31,0 0,34 0,-34 0,35 0,0 0,-35 0,70 0,-70 0,36 0,-36 0,35 0,-35 0,35 0,-35 0,35 0,-35 0,35 0,0 0,0 0,-35 0,35 0,-35 0,35 0,0 0,0 0,0 0,-35 31,35-31,-35 0,35 0,0 0,-35 0,35 0,-35 0,35 0,-35 0,0 0,35 0,-35 0,0 0,0 0,35 0,0 0,0 30,0-30,-35 0,35 0,-35 0,35 0,-35 0,35 0,-35 0,0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01-13T22:48:40.997"/>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0 148,'59'0,"0"0,0 0,117 0,-117 0,0 0,0 0,-1 0,-58 147,0-147,59 0,-59 0,0 0,118 0,-118 0,0 0,59 0,-59 0,59 0,-59 0,58 0,-58 0,0 0,59 0,0 0,-59 0,0 0,59 0,-59 0,59 0,-59 0,59 0,0 0,0 0,0 0,-59 0,59 0,-59 0,59 0,-59 0,59 0,-59 0,58 0,-58 0,59 0,-1 0,-58 0,0 0,59 0,-59 0,0 0,59 0,-59 0,59 0,0 0,-59 0,0 0,59 0,0 0,0 0,0 0,58 0,-58 0,-59 0,59 0,0 0,-59 0,0 0,59 0,-59 0,59 0,-59 0,0 0,59 0,0 0,0 0,-59 0,59 0,0 0,0 0,-2 0,2 0,0 0,0 0,-59 0,0 0,59 0,-59 0,59 0,-59 0,118 0,-118 0,0 0,59 0,-59 0,59 0,-59 0,0 0,118 0,-118 0,0 0,117 0,-117 0,0 0,59 0,-59 0,0 0,59 0,-59 0,59 0,0 0,0 0,0 0,0 0,-59 0,58 0,-58 0,59 0,-59 0,59 0,-59 0,0 0,58 0,1 0,-59 0,59 0,-59 0,59 0,-59 0,0 0,59 0,0 0,-59 0,59 0,-59 0,59 0,-59 0,59 0,0 0,0 0,-59 0,59 0,-1 0,-58 0,59 0,0 0,-59 0,59 0,0 0,-59 0,0 0,58 0,-58 0,59 0,-59 0,59 0,-59 0,59 0,0 0,-59 0,0 0,118 0,-118 0,0 0,58 0,-58 0,59 0,-59 0,59 0,-59 0,59 0,-59 0,59 0,-59 0,118 0,-118 0,59 0,-59 0,118 0,-118 0,0 0,118 0,-118 0,58 0,-58 0,0 0,58 0,-58 0,59 0,0 0,-59 0,0 0,59 0,0 0,-59 0,0 0,118 0,-118 0,0 0,59 0,0 0,-59 0,59 0,0 0,-1 0,1 0,0 0,0 0,-59 0,59 0,-59 0,59 0,0 0,0 0,0 0,-59 0,0 0,59 0,-59 0,175 0,-116 0,-59 0,0 0,59 0,-59 0,59 0,-59 0,59 0,-59 0,59 0,-59 0,0 0,59 0,-59 0,0 0,59 0,0 0,-59 0,59 0,-59 0,59 0,0 0,-59 0,58 0,-58 0,0 0,59 0,-59 0,59 0,0 0,-59 0,0 0,59 0,-59 0,59 0,-59 0,59 0,0 0,-59 0,0 0,58 0,1 0,0 0,-59 0,59 0,-1 0,1 0,0 0,-59 0,118 0,-118 0,59 0,0 0,-59 0,59 0,0 0,59 0,-1 0,-117 0,59 0,-59 0,59 0,-59 0,59 0,-59 0,0 0,58 0,-58 0,59 0,0 0,-59 0,0 0,59 0,-59 0,59 0,-59 0,0 0,59 0,0 0,0 0,-59 0,58 0,1 0,0 0,-59 0,59 0,0 0,0 0,-59 0,59 0,0 0,-59 0,59 0,-59 0,59 0,-59 0,59 0,-59 0,0 0,59 0,-2 0,2 0,0 0,-59 0,0 0,59 0,-59 0,0 0,59 0,-59 0,59 0,0 0,0 0,-59 0,0 0,118 0,-118 0,0 0,59 0,-59 0,59 0,-59 0,0 0,58 0,1 0,-59 0,59 0,-59 0,59 0,-59 0,0 0,118 0,-118 0,59 0,-59 0,59 0,-59 0,59 0,-59-147,0 147,59 0,0 0,-59 0,0 0,58 0,-58 0,58 0,-58 0,118 0,-118 0,0 0,59 0,-59 0,59 0,-59-148,0 148,0 0,59 0,-59 0,0 0,59 0,0 0,-59 0,0 0,59 0,0 0,-59 0,59 0,-59 0,59 0,-59 0,58 0,-58 0,0 0,59 0,-59 0,0 0,59 0,0 0,-59 0,0 0,59 148,0-148,0 0,-59 0,0 0,58 0,1 0,0 0,0 147,0-147,-59 0,117 0,-58 0,0 0,0 0,0 0,-59 0,59 0,-59 0,59 0,0 0,-59 0,0 0,118 0,-59 0,-59 147,58-147,1 0,-59 0,59 0,-1 0,1 0,-59 0,0 0,59 0,-59 0,59 0,0 0,-59 0,0 0,59 0,-59 0,59 0,0 0,-59 0,0 0,59 0,-1 0,-58 0,59 0,-59 0,59 0,-59 0,0 0,59 0,-59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ltLang="en-US"/>
          </a:p>
        </p:txBody>
      </p:sp>
      <p:sp>
        <p:nvSpPr>
          <p:cNvPr id="317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ltLang="en-US"/>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ltLang="en-US"/>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BE1F3B5F-EB61-4403-8021-C294B00D613C}" type="slidenum">
              <a:rPr lang="en-US" altLang="en-US"/>
              <a:pPr/>
              <a:t>‹#›</a:t>
            </a:fld>
            <a:endParaRPr lang="en-US" altLang="en-US"/>
          </a:p>
        </p:txBody>
      </p:sp>
    </p:spTree>
    <p:extLst>
      <p:ext uri="{BB962C8B-B14F-4D97-AF65-F5344CB8AC3E}">
        <p14:creationId xmlns:p14="http://schemas.microsoft.com/office/powerpoint/2010/main" val="28834459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Acts</a:t>
            </a:r>
            <a:r>
              <a:rPr lang="en-US" baseline="0" dirty="0" smtClean="0"/>
              <a:t> 5:30; 7:52; Heb. 6:6. To be saved we must die with Christ and not be murderers of Him.</a:t>
            </a:r>
            <a:endParaRPr lang="en-US" dirty="0"/>
          </a:p>
        </p:txBody>
      </p:sp>
      <p:sp>
        <p:nvSpPr>
          <p:cNvPr id="4" name="Slide Number Placeholder 3"/>
          <p:cNvSpPr>
            <a:spLocks noGrp="1"/>
          </p:cNvSpPr>
          <p:nvPr>
            <p:ph type="sldNum" sz="quarter" idx="10"/>
          </p:nvPr>
        </p:nvSpPr>
        <p:spPr/>
        <p:txBody>
          <a:bodyPr/>
          <a:lstStyle/>
          <a:p>
            <a:fld id="{BE1F3B5F-EB61-4403-8021-C294B00D613C}" type="slidenum">
              <a:rPr lang="en-US" altLang="en-US" smtClean="0"/>
              <a:pPr/>
              <a:t>3</a:t>
            </a:fld>
            <a:endParaRPr lang="en-US" altLang="en-US"/>
          </a:p>
        </p:txBody>
      </p:sp>
    </p:spTree>
    <p:extLst>
      <p:ext uri="{BB962C8B-B14F-4D97-AF65-F5344CB8AC3E}">
        <p14:creationId xmlns:p14="http://schemas.microsoft.com/office/powerpoint/2010/main" val="2902073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newness</a:t>
            </a:r>
            <a:r>
              <a:rPr lang="en-US" baseline="0" dirty="0" smtClean="0"/>
              <a:t> of life is from being born again which begins in </a:t>
            </a:r>
            <a:r>
              <a:rPr lang="en-US" baseline="0" dirty="0" smtClean="0"/>
              <a:t>the obedient </a:t>
            </a:r>
            <a:r>
              <a:rPr lang="en-US" baseline="0" dirty="0" smtClean="0"/>
              <a:t>step of faith—baptism. Christians are sinners born again. We are born anew and become a new creation. </a:t>
            </a:r>
          </a:p>
          <a:p>
            <a:endParaRPr lang="en-US" baseline="0" dirty="0" smtClean="0"/>
          </a:p>
          <a:p>
            <a:r>
              <a:rPr lang="en-US" baseline="0" dirty="0" smtClean="0"/>
              <a:t>Notice where this newness of life is. It is in Christ. In Christ is a new creation. Outside of Christ is still that old man of sin. Paul and others had a fleshly view of Christ </a:t>
            </a:r>
            <a:r>
              <a:rPr lang="en-US" baseline="0" dirty="0" smtClean="0"/>
              <a:t>(2 </a:t>
            </a:r>
            <a:r>
              <a:rPr lang="en-US" baseline="0" dirty="0" smtClean="0"/>
              <a:t>Cor. 5:16). They saw the Messiah as a political leader who would subdue the Gentiles under Hebrew rule. They had a very political and fleshly view of Him. Jesus of Nazareth did not match their fleshly view and was rejected even as a dry root out of the ground (Isa. 53:2, 3). But they know Him as that no longer. Rather the Christ subdues Jews and Gentiles by His love. They now see Him as the great reconciler to God (1 Cor. 5:18, 19). Likewise, the one in Christ is equally changed. He is a NEW CREATION! He is now plugged into something other than the spirit which works in the sons of disobedience, but rather even as a branch is plugged into the parent vine to receive the fatness of the vine, so we are with Christ (Jn. 15:1-5). He has a new mind, outlook, goals, ambitions, desires, moral compass, principles, objects of affection, and new motives for what he does. It matters not what he was previously as he stands before God. God will no longer impute (charge) him with those crimes (2 Cor. 5:19). He may have been a murderer, fornicator, liar, or arrogant blasphemer! But now after he is converted into Christ, the murderer preaches the preciousness of our Lord’s life and death. The fornicator preaches the purity of being married to Christ. The liar speaks the truth with his neighbor. The arrogant blasphemer humbly pleads with wicked to believe and follow the Christ.  Their former prejudices, attractions, enticements pass away and newness drapes the landscape of his thinking and perception. His body is now engaged in new works. His outlook is now changed. The way he views the world has changed. In fact, even his enemies, in Christ, are viewed with a sadness of their lost condition. He now learns to have feelings towards them which he never possessed before. All things become new!</a:t>
            </a:r>
            <a:endParaRPr lang="en-US" dirty="0"/>
          </a:p>
        </p:txBody>
      </p:sp>
      <p:sp>
        <p:nvSpPr>
          <p:cNvPr id="4" name="Slide Number Placeholder 3"/>
          <p:cNvSpPr>
            <a:spLocks noGrp="1"/>
          </p:cNvSpPr>
          <p:nvPr>
            <p:ph type="sldNum" sz="quarter" idx="10"/>
          </p:nvPr>
        </p:nvSpPr>
        <p:spPr/>
        <p:txBody>
          <a:bodyPr/>
          <a:lstStyle/>
          <a:p>
            <a:fld id="{BE1F3B5F-EB61-4403-8021-C294B00D613C}" type="slidenum">
              <a:rPr lang="en-US" altLang="en-US" smtClean="0"/>
              <a:pPr/>
              <a:t>5</a:t>
            </a:fld>
            <a:endParaRPr lang="en-US" altLang="en-US"/>
          </a:p>
        </p:txBody>
      </p:sp>
    </p:spTree>
    <p:extLst>
      <p:ext uri="{BB962C8B-B14F-4D97-AF65-F5344CB8AC3E}">
        <p14:creationId xmlns:p14="http://schemas.microsoft.com/office/powerpoint/2010/main" val="3331280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1F3B5F-EB61-4403-8021-C294B00D613C}" type="slidenum">
              <a:rPr lang="en-US" altLang="en-US" smtClean="0">
                <a:solidFill>
                  <a:prstClr val="black"/>
                </a:solidFill>
              </a:rPr>
              <a:pPr/>
              <a:t>6</a:t>
            </a:fld>
            <a:endParaRPr lang="en-US" altLang="en-US">
              <a:solidFill>
                <a:prstClr val="black"/>
              </a:solidFill>
            </a:endParaRPr>
          </a:p>
        </p:txBody>
      </p:sp>
    </p:spTree>
    <p:extLst>
      <p:ext uri="{BB962C8B-B14F-4D97-AF65-F5344CB8AC3E}">
        <p14:creationId xmlns:p14="http://schemas.microsoft.com/office/powerpoint/2010/main" val="3331280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E1F3B5F-EB61-4403-8021-C294B00D613C}" type="slidenum">
              <a:rPr lang="en-US" altLang="en-US" smtClean="0"/>
              <a:pPr/>
              <a:t>7</a:t>
            </a:fld>
            <a:endParaRPr lang="en-US" altLang="en-US"/>
          </a:p>
        </p:txBody>
      </p:sp>
    </p:spTree>
    <p:extLst>
      <p:ext uri="{BB962C8B-B14F-4D97-AF65-F5344CB8AC3E}">
        <p14:creationId xmlns:p14="http://schemas.microsoft.com/office/powerpoint/2010/main" val="1677238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Baptism is a reference point for when we were converted and our sins were washed away. It is a reference point of where</a:t>
            </a:r>
            <a:r>
              <a:rPr lang="en-US" baseline="0" dirty="0" smtClean="0"/>
              <a:t> we buried the old man and rose again to walk in newness of life. It is a reference point of where we can know we obeyed God’s word.</a:t>
            </a:r>
            <a:endParaRPr lang="en-US" dirty="0"/>
          </a:p>
        </p:txBody>
      </p:sp>
      <p:sp>
        <p:nvSpPr>
          <p:cNvPr id="4" name="Slide Number Placeholder 3"/>
          <p:cNvSpPr>
            <a:spLocks noGrp="1"/>
          </p:cNvSpPr>
          <p:nvPr>
            <p:ph type="sldNum" sz="quarter" idx="10"/>
          </p:nvPr>
        </p:nvSpPr>
        <p:spPr/>
        <p:txBody>
          <a:bodyPr/>
          <a:lstStyle/>
          <a:p>
            <a:fld id="{BE1F3B5F-EB61-4403-8021-C294B00D613C}" type="slidenum">
              <a:rPr lang="en-US" altLang="en-US" smtClean="0"/>
              <a:pPr/>
              <a:t>9</a:t>
            </a:fld>
            <a:endParaRPr lang="en-US" altLang="en-US"/>
          </a:p>
        </p:txBody>
      </p:sp>
    </p:spTree>
    <p:extLst>
      <p:ext uri="{BB962C8B-B14F-4D97-AF65-F5344CB8AC3E}">
        <p14:creationId xmlns:p14="http://schemas.microsoft.com/office/powerpoint/2010/main" val="3544265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us appreciate the parenthetical note.</a:t>
            </a:r>
            <a:r>
              <a:rPr lang="en-US" baseline="0" dirty="0" smtClean="0"/>
              <a:t> </a:t>
            </a:r>
            <a:r>
              <a:rPr lang="en-US" dirty="0" smtClean="0"/>
              <a:t>Baptism is not an act done</a:t>
            </a:r>
            <a:r>
              <a:rPr lang="en-US" baseline="0" dirty="0" smtClean="0"/>
              <a:t> to clean the body—to remove filth from the flesh; but rather, baptism is an act to give a good conscience that is “toward God.” “Toward” is once again “</a:t>
            </a:r>
            <a:r>
              <a:rPr lang="en-US" baseline="0" dirty="0" err="1" smtClean="0"/>
              <a:t>eis</a:t>
            </a:r>
            <a:r>
              <a:rPr lang="en-US" baseline="0" dirty="0" smtClean="0"/>
              <a:t>.” The conscience as it gravitates to God is good. There is not the removal of the filth of the flesh but rather the purging of the hindrances to having a good conscience. Thoughts of doubts and insecurities of forgiveness are removed and replaced with the understanding of acceptance. Having a good conscience is very important for the Christian (1 Pet. 3:16; Heb. 13:18).  “This being so, I myself always strive to have a conscience without offense toward God and men” (Acts 24:16).</a:t>
            </a:r>
          </a:p>
        </p:txBody>
      </p:sp>
      <p:sp>
        <p:nvSpPr>
          <p:cNvPr id="4" name="Slide Number Placeholder 3"/>
          <p:cNvSpPr>
            <a:spLocks noGrp="1"/>
          </p:cNvSpPr>
          <p:nvPr>
            <p:ph type="sldNum" sz="quarter" idx="10"/>
          </p:nvPr>
        </p:nvSpPr>
        <p:spPr/>
        <p:txBody>
          <a:bodyPr/>
          <a:lstStyle/>
          <a:p>
            <a:fld id="{BE1F3B5F-EB61-4403-8021-C294B00D613C}" type="slidenum">
              <a:rPr lang="en-US" altLang="en-US" smtClean="0"/>
              <a:pPr/>
              <a:t>10</a:t>
            </a:fld>
            <a:endParaRPr lang="en-US" altLang="en-US"/>
          </a:p>
        </p:txBody>
      </p:sp>
    </p:spTree>
    <p:extLst>
      <p:ext uri="{BB962C8B-B14F-4D97-AF65-F5344CB8AC3E}">
        <p14:creationId xmlns:p14="http://schemas.microsoft.com/office/powerpoint/2010/main" val="3818129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us appreciate the parenthetical note when it is taken out! It simply says that baptism saves through the resurrection of Jesus Christ. To contend that baptism is not necessary is to therefore not</a:t>
            </a:r>
            <a:r>
              <a:rPr lang="en-US" baseline="0" dirty="0" smtClean="0"/>
              <a:t> only take issue with the inspired written word, but is to take issue with the </a:t>
            </a:r>
            <a:r>
              <a:rPr lang="en-US" dirty="0" smtClean="0"/>
              <a:t>resurrection of Jesus Christ! It is the resurrection of Jesus Christ that makes things what they are. The resurrection of Jesus Christ is what has begotten us again (new birth) to a living hope (1 Pet. 1:3).  We have been born again</a:t>
            </a:r>
            <a:r>
              <a:rPr lang="en-US" baseline="0" dirty="0" smtClean="0"/>
              <a:t> to (Gk. </a:t>
            </a:r>
            <a:r>
              <a:rPr lang="en-US" baseline="0" dirty="0" err="1" smtClean="0"/>
              <a:t>eis</a:t>
            </a:r>
            <a:r>
              <a:rPr lang="en-US" baseline="0" dirty="0" smtClean="0"/>
              <a:t>, unto, in order to) a living hope through the resurrection of Jesus Christ. </a:t>
            </a:r>
            <a:r>
              <a:rPr lang="en-US" dirty="0" smtClean="0"/>
              <a:t> Only by being born again can we have a hope that lives</a:t>
            </a:r>
            <a:r>
              <a:rPr lang="en-US" baseline="0" dirty="0" smtClean="0"/>
              <a:t> and this is only made available if Christ lives. In fact His resurrection declares Him to be the Son of God (Rom. 1:4). When we are baptized into His death, we also are raised up with Him to be children of God. The parallels are astounding.</a:t>
            </a:r>
            <a:endParaRPr lang="en-US" dirty="0" smtClean="0"/>
          </a:p>
          <a:p>
            <a:endParaRPr lang="en-US" dirty="0"/>
          </a:p>
        </p:txBody>
      </p:sp>
      <p:sp>
        <p:nvSpPr>
          <p:cNvPr id="4" name="Slide Number Placeholder 3"/>
          <p:cNvSpPr>
            <a:spLocks noGrp="1"/>
          </p:cNvSpPr>
          <p:nvPr>
            <p:ph type="sldNum" sz="quarter" idx="10"/>
          </p:nvPr>
        </p:nvSpPr>
        <p:spPr/>
        <p:txBody>
          <a:bodyPr/>
          <a:lstStyle/>
          <a:p>
            <a:fld id="{BE1F3B5F-EB61-4403-8021-C294B00D613C}" type="slidenum">
              <a:rPr lang="en-US" altLang="en-US" smtClean="0"/>
              <a:pPr/>
              <a:t>11</a:t>
            </a:fld>
            <a:endParaRPr lang="en-US" altLang="en-US"/>
          </a:p>
        </p:txBody>
      </p:sp>
    </p:spTree>
    <p:extLst>
      <p:ext uri="{BB962C8B-B14F-4D97-AF65-F5344CB8AC3E}">
        <p14:creationId xmlns:p14="http://schemas.microsoft.com/office/powerpoint/2010/main" val="31161344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1752600" y="990600"/>
            <a:ext cx="6400800" cy="2514600"/>
          </a:xfrm>
          <a:solidFill>
            <a:schemeClr val="bg1"/>
          </a:solidFill>
          <a:ln w="76200" cmpd="tri">
            <a:solidFill>
              <a:schemeClr val="folHlink"/>
            </a:solidFill>
            <a:miter lim="800000"/>
            <a:headEnd/>
            <a:tailEnd/>
          </a:ln>
        </p:spPr>
        <p:txBody>
          <a:bodyPr/>
          <a:lstStyle>
            <a:lvl1pPr algn="ctr">
              <a:defRPr/>
            </a:lvl1pPr>
          </a:lstStyle>
          <a:p>
            <a:pPr lvl="0"/>
            <a:r>
              <a:rPr lang="en-US" altLang="en-US" noProof="0" smtClean="0"/>
              <a:t>Click to edit Master title style</a:t>
            </a:r>
          </a:p>
        </p:txBody>
      </p:sp>
      <p:sp>
        <p:nvSpPr>
          <p:cNvPr id="47107" name="Rectangle 3"/>
          <p:cNvSpPr>
            <a:spLocks noGrp="1" noChangeArrowheads="1"/>
          </p:cNvSpPr>
          <p:nvPr>
            <p:ph type="subTitle" idx="1"/>
          </p:nvPr>
        </p:nvSpPr>
        <p:spPr>
          <a:xfrm>
            <a:off x="1752600" y="3886200"/>
            <a:ext cx="6400800" cy="1752600"/>
          </a:xfr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Lst>
        </p:spPr>
        <p:txBody>
          <a:bodyPr/>
          <a:lstStyle>
            <a:lvl1pPr marL="0" indent="0" algn="ctr">
              <a:buFontTx/>
              <a:buNone/>
              <a:defRPr/>
            </a:lvl1pPr>
          </a:lstStyle>
          <a:p>
            <a:pPr lvl="0"/>
            <a:r>
              <a:rPr lang="en-US" altLang="en-US" noProof="0" smtClean="0"/>
              <a:t>Click to edit Master subtitle style</a:t>
            </a:r>
          </a:p>
        </p:txBody>
      </p:sp>
      <p:sp>
        <p:nvSpPr>
          <p:cNvPr id="47108" name="Rectangle 4"/>
          <p:cNvSpPr>
            <a:spLocks noGrp="1" noChangeArrowheads="1"/>
          </p:cNvSpPr>
          <p:nvPr>
            <p:ph type="dt" sz="half" idx="2"/>
          </p:nvPr>
        </p:nvSpPr>
        <p:spPr>
          <a:xfrm>
            <a:off x="914400" y="6400800"/>
            <a:ext cx="1905000" cy="457200"/>
          </a:xfrm>
        </p:spPr>
        <p:txBody>
          <a:bodyPr/>
          <a:lstStyle>
            <a:lvl1pPr>
              <a:defRPr/>
            </a:lvl1pPr>
          </a:lstStyle>
          <a:p>
            <a:endParaRPr lang="en-US" altLang="en-US"/>
          </a:p>
        </p:txBody>
      </p:sp>
      <p:sp>
        <p:nvSpPr>
          <p:cNvPr id="47109" name="Rectangle 5"/>
          <p:cNvSpPr>
            <a:spLocks noGrp="1" noChangeArrowheads="1"/>
          </p:cNvSpPr>
          <p:nvPr>
            <p:ph type="ftr" sz="quarter" idx="3"/>
          </p:nvPr>
        </p:nvSpPr>
        <p:spPr>
          <a:xfrm>
            <a:off x="3505200" y="6400800"/>
            <a:ext cx="2895600" cy="457200"/>
          </a:xfrm>
        </p:spPr>
        <p:txBody>
          <a:bodyPr/>
          <a:lstStyle>
            <a:lvl1pPr>
              <a:defRPr/>
            </a:lvl1pPr>
          </a:lstStyle>
          <a:p>
            <a:endParaRPr lang="en-US" altLang="en-US"/>
          </a:p>
        </p:txBody>
      </p:sp>
      <p:sp>
        <p:nvSpPr>
          <p:cNvPr id="47110" name="Rectangle 6"/>
          <p:cNvSpPr>
            <a:spLocks noGrp="1" noChangeArrowheads="1"/>
          </p:cNvSpPr>
          <p:nvPr>
            <p:ph type="sldNum" sz="quarter" idx="4"/>
          </p:nvPr>
        </p:nvSpPr>
        <p:spPr/>
        <p:txBody>
          <a:bodyPr/>
          <a:lstStyle>
            <a:lvl1pPr>
              <a:defRPr/>
            </a:lvl1pPr>
          </a:lstStyle>
          <a:p>
            <a:fld id="{9C9D0367-EA0C-4965-A43E-C3DA68937059}" type="slidenum">
              <a:rPr lang="en-US" altLang="en-US"/>
              <a:pPr/>
              <a:t>‹#›</a:t>
            </a:fld>
            <a:endParaRPr lang="en-US" altLang="en-US"/>
          </a:p>
        </p:txBody>
      </p:sp>
      <p:grpSp>
        <p:nvGrpSpPr>
          <p:cNvPr id="47111" name="Group 7"/>
          <p:cNvGrpSpPr>
            <a:grpSpLocks/>
          </p:cNvGrpSpPr>
          <p:nvPr/>
        </p:nvGrpSpPr>
        <p:grpSpPr bwMode="auto">
          <a:xfrm>
            <a:off x="0" y="0"/>
            <a:ext cx="6362700" cy="6858000"/>
            <a:chOff x="0" y="0"/>
            <a:chExt cx="4008" cy="4320"/>
          </a:xfrm>
        </p:grpSpPr>
        <p:pic>
          <p:nvPicPr>
            <p:cNvPr id="47112" name="Picture 8" descr="Expban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0" y="0"/>
              <a:ext cx="432" cy="4320"/>
            </a:xfrm>
            <a:prstGeom prst="rect">
              <a:avLst/>
            </a:prstGeom>
            <a:noFill/>
            <a:extLst>
              <a:ext uri="{909E8E84-426E-40DD-AFC4-6F175D3DCCD1}">
                <a14:hiddenFill xmlns:a14="http://schemas.microsoft.com/office/drawing/2010/main">
                  <a:solidFill>
                    <a:srgbClr val="FFFFFF"/>
                  </a:solidFill>
                </a14:hiddenFill>
              </a:ext>
            </a:extLst>
          </p:spPr>
        </p:pic>
        <p:pic>
          <p:nvPicPr>
            <p:cNvPr id="47113" name="Picture 9" descr="EXPHOR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 y="3600"/>
              <a:ext cx="1800" cy="6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F606CB0-80BB-4143-9556-F9493634AEB1}" type="slidenum">
              <a:rPr lang="en-US" altLang="en-US"/>
              <a:pPr/>
              <a:t>‹#›</a:t>
            </a:fld>
            <a:endParaRPr lang="en-US" altLang="en-US"/>
          </a:p>
        </p:txBody>
      </p:sp>
    </p:spTree>
    <p:extLst>
      <p:ext uri="{BB962C8B-B14F-4D97-AF65-F5344CB8AC3E}">
        <p14:creationId xmlns:p14="http://schemas.microsoft.com/office/powerpoint/2010/main" val="3674421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810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40F2F49-6814-4CD9-B04A-8526FFBAE933}" type="slidenum">
              <a:rPr lang="en-US" altLang="en-US"/>
              <a:pPr/>
              <a:t>‹#›</a:t>
            </a:fld>
            <a:endParaRPr lang="en-US" altLang="en-US"/>
          </a:p>
        </p:txBody>
      </p:sp>
    </p:spTree>
    <p:extLst>
      <p:ext uri="{BB962C8B-B14F-4D97-AF65-F5344CB8AC3E}">
        <p14:creationId xmlns:p14="http://schemas.microsoft.com/office/powerpoint/2010/main" val="4118830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1752600" y="990600"/>
            <a:ext cx="6400800" cy="2514600"/>
          </a:xfrm>
          <a:solidFill>
            <a:schemeClr val="bg1"/>
          </a:solidFill>
          <a:ln w="76200" cmpd="tri">
            <a:solidFill>
              <a:schemeClr val="folHlink"/>
            </a:solidFill>
            <a:miter lim="800000"/>
            <a:headEnd/>
            <a:tailEnd/>
          </a:ln>
        </p:spPr>
        <p:txBody>
          <a:bodyPr/>
          <a:lstStyle>
            <a:lvl1pPr algn="ctr">
              <a:defRPr/>
            </a:lvl1pPr>
          </a:lstStyle>
          <a:p>
            <a:pPr lvl="0"/>
            <a:r>
              <a:rPr lang="en-US" altLang="en-US" noProof="0" smtClean="0"/>
              <a:t>Click to edit Master title style</a:t>
            </a:r>
          </a:p>
        </p:txBody>
      </p:sp>
      <p:sp>
        <p:nvSpPr>
          <p:cNvPr id="47107" name="Rectangle 3"/>
          <p:cNvSpPr>
            <a:spLocks noGrp="1" noChangeArrowheads="1"/>
          </p:cNvSpPr>
          <p:nvPr>
            <p:ph type="subTitle" idx="1"/>
          </p:nvPr>
        </p:nvSpPr>
        <p:spPr>
          <a:xfrm>
            <a:off x="1752600" y="3886200"/>
            <a:ext cx="6400800" cy="1752600"/>
          </a:xfr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Lst>
        </p:spPr>
        <p:txBody>
          <a:bodyPr/>
          <a:lstStyle>
            <a:lvl1pPr marL="0" indent="0" algn="ctr">
              <a:buFontTx/>
              <a:buNone/>
              <a:defRPr/>
            </a:lvl1pPr>
          </a:lstStyle>
          <a:p>
            <a:pPr lvl="0"/>
            <a:r>
              <a:rPr lang="en-US" altLang="en-US" noProof="0" smtClean="0"/>
              <a:t>Click to edit Master subtitle style</a:t>
            </a:r>
          </a:p>
        </p:txBody>
      </p:sp>
      <p:sp>
        <p:nvSpPr>
          <p:cNvPr id="47108" name="Rectangle 4"/>
          <p:cNvSpPr>
            <a:spLocks noGrp="1" noChangeArrowheads="1"/>
          </p:cNvSpPr>
          <p:nvPr>
            <p:ph type="dt" sz="half" idx="2"/>
          </p:nvPr>
        </p:nvSpPr>
        <p:spPr>
          <a:xfrm>
            <a:off x="914400" y="6400800"/>
            <a:ext cx="1905000" cy="457200"/>
          </a:xfrm>
        </p:spPr>
        <p:txBody>
          <a:bodyPr/>
          <a:lstStyle>
            <a:lvl1pPr>
              <a:defRPr/>
            </a:lvl1pPr>
          </a:lstStyle>
          <a:p>
            <a:endParaRPr lang="en-US" altLang="en-US">
              <a:solidFill>
                <a:srgbClr val="808080"/>
              </a:solidFill>
            </a:endParaRPr>
          </a:p>
        </p:txBody>
      </p:sp>
      <p:sp>
        <p:nvSpPr>
          <p:cNvPr id="47109" name="Rectangle 5"/>
          <p:cNvSpPr>
            <a:spLocks noGrp="1" noChangeArrowheads="1"/>
          </p:cNvSpPr>
          <p:nvPr>
            <p:ph type="ftr" sz="quarter" idx="3"/>
          </p:nvPr>
        </p:nvSpPr>
        <p:spPr>
          <a:xfrm>
            <a:off x="3505200" y="6400800"/>
            <a:ext cx="2895600" cy="457200"/>
          </a:xfrm>
        </p:spPr>
        <p:txBody>
          <a:bodyPr/>
          <a:lstStyle>
            <a:lvl1pPr>
              <a:defRPr/>
            </a:lvl1pPr>
          </a:lstStyle>
          <a:p>
            <a:endParaRPr lang="en-US" altLang="en-US">
              <a:solidFill>
                <a:srgbClr val="808080"/>
              </a:solidFill>
            </a:endParaRPr>
          </a:p>
        </p:txBody>
      </p:sp>
      <p:sp>
        <p:nvSpPr>
          <p:cNvPr id="47110" name="Rectangle 6"/>
          <p:cNvSpPr>
            <a:spLocks noGrp="1" noChangeArrowheads="1"/>
          </p:cNvSpPr>
          <p:nvPr>
            <p:ph type="sldNum" sz="quarter" idx="4"/>
          </p:nvPr>
        </p:nvSpPr>
        <p:spPr/>
        <p:txBody>
          <a:bodyPr/>
          <a:lstStyle>
            <a:lvl1pPr>
              <a:defRPr/>
            </a:lvl1pPr>
          </a:lstStyle>
          <a:p>
            <a:fld id="{9C9D0367-EA0C-4965-A43E-C3DA68937059}" type="slidenum">
              <a:rPr lang="en-US" altLang="en-US">
                <a:solidFill>
                  <a:srgbClr val="808080"/>
                </a:solidFill>
              </a:rPr>
              <a:pPr/>
              <a:t>‹#›</a:t>
            </a:fld>
            <a:endParaRPr lang="en-US" altLang="en-US">
              <a:solidFill>
                <a:srgbClr val="808080"/>
              </a:solidFill>
            </a:endParaRPr>
          </a:p>
        </p:txBody>
      </p:sp>
      <p:grpSp>
        <p:nvGrpSpPr>
          <p:cNvPr id="47111" name="Group 7"/>
          <p:cNvGrpSpPr>
            <a:grpSpLocks/>
          </p:cNvGrpSpPr>
          <p:nvPr/>
        </p:nvGrpSpPr>
        <p:grpSpPr bwMode="auto">
          <a:xfrm>
            <a:off x="0" y="0"/>
            <a:ext cx="6362700" cy="6858000"/>
            <a:chOff x="0" y="0"/>
            <a:chExt cx="4008" cy="4320"/>
          </a:xfrm>
        </p:grpSpPr>
        <p:pic>
          <p:nvPicPr>
            <p:cNvPr id="47112" name="Picture 8" descr="Expban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0" y="0"/>
              <a:ext cx="432" cy="4320"/>
            </a:xfrm>
            <a:prstGeom prst="rect">
              <a:avLst/>
            </a:prstGeom>
            <a:noFill/>
            <a:extLst>
              <a:ext uri="{909E8E84-426E-40DD-AFC4-6F175D3DCCD1}">
                <a14:hiddenFill xmlns:a14="http://schemas.microsoft.com/office/drawing/2010/main">
                  <a:solidFill>
                    <a:srgbClr val="FFFFFF"/>
                  </a:solidFill>
                </a14:hiddenFill>
              </a:ext>
            </a:extLst>
          </p:spPr>
        </p:pic>
        <p:pic>
          <p:nvPicPr>
            <p:cNvPr id="47113" name="Picture 9" descr="EXPHOR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 y="3600"/>
              <a:ext cx="1800" cy="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21130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3539F809-0FB9-43E4-874B-E72278E0E12E}" type="slidenum">
              <a:rPr lang="en-US" altLang="en-US">
                <a:solidFill>
                  <a:srgbClr val="808080"/>
                </a:solidFill>
              </a:rPr>
              <a:pPr/>
              <a:t>‹#›</a:t>
            </a:fld>
            <a:endParaRPr lang="en-US" altLang="en-US">
              <a:solidFill>
                <a:srgbClr val="808080"/>
              </a:solidFill>
            </a:endParaRPr>
          </a:p>
        </p:txBody>
      </p:sp>
    </p:spTree>
    <p:extLst>
      <p:ext uri="{BB962C8B-B14F-4D97-AF65-F5344CB8AC3E}">
        <p14:creationId xmlns:p14="http://schemas.microsoft.com/office/powerpoint/2010/main" val="2187515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D62D833B-99A2-426D-9619-828428362634}" type="slidenum">
              <a:rPr lang="en-US" altLang="en-US">
                <a:solidFill>
                  <a:srgbClr val="808080"/>
                </a:solidFill>
              </a:rPr>
              <a:pPr/>
              <a:t>‹#›</a:t>
            </a:fld>
            <a:endParaRPr lang="en-US" altLang="en-US">
              <a:solidFill>
                <a:srgbClr val="808080"/>
              </a:solidFill>
            </a:endParaRPr>
          </a:p>
        </p:txBody>
      </p:sp>
    </p:spTree>
    <p:extLst>
      <p:ext uri="{BB962C8B-B14F-4D97-AF65-F5344CB8AC3E}">
        <p14:creationId xmlns:p14="http://schemas.microsoft.com/office/powerpoint/2010/main" val="2580275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65CA946A-12F3-46D4-8032-F23B7A1FFE34}" type="slidenum">
              <a:rPr lang="en-US" altLang="en-US">
                <a:solidFill>
                  <a:srgbClr val="808080"/>
                </a:solidFill>
              </a:rPr>
              <a:pPr/>
              <a:t>‹#›</a:t>
            </a:fld>
            <a:endParaRPr lang="en-US" altLang="en-US">
              <a:solidFill>
                <a:srgbClr val="808080"/>
              </a:solidFill>
            </a:endParaRPr>
          </a:p>
        </p:txBody>
      </p:sp>
    </p:spTree>
    <p:extLst>
      <p:ext uri="{BB962C8B-B14F-4D97-AF65-F5344CB8AC3E}">
        <p14:creationId xmlns:p14="http://schemas.microsoft.com/office/powerpoint/2010/main" val="4106916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80808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808080"/>
              </a:solidFill>
            </a:endParaRPr>
          </a:p>
        </p:txBody>
      </p:sp>
      <p:sp>
        <p:nvSpPr>
          <p:cNvPr id="9" name="Slide Number Placeholder 8"/>
          <p:cNvSpPr>
            <a:spLocks noGrp="1"/>
          </p:cNvSpPr>
          <p:nvPr>
            <p:ph type="sldNum" sz="quarter" idx="12"/>
          </p:nvPr>
        </p:nvSpPr>
        <p:spPr/>
        <p:txBody>
          <a:bodyPr/>
          <a:lstStyle>
            <a:lvl1pPr>
              <a:defRPr/>
            </a:lvl1pPr>
          </a:lstStyle>
          <a:p>
            <a:fld id="{94AB2268-C35B-42A3-ACF3-79500446EEED}" type="slidenum">
              <a:rPr lang="en-US" altLang="en-US">
                <a:solidFill>
                  <a:srgbClr val="808080"/>
                </a:solidFill>
              </a:rPr>
              <a:pPr/>
              <a:t>‹#›</a:t>
            </a:fld>
            <a:endParaRPr lang="en-US" altLang="en-US">
              <a:solidFill>
                <a:srgbClr val="808080"/>
              </a:solidFill>
            </a:endParaRPr>
          </a:p>
        </p:txBody>
      </p:sp>
    </p:spTree>
    <p:extLst>
      <p:ext uri="{BB962C8B-B14F-4D97-AF65-F5344CB8AC3E}">
        <p14:creationId xmlns:p14="http://schemas.microsoft.com/office/powerpoint/2010/main" val="2941910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80808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808080"/>
              </a:solidFill>
            </a:endParaRPr>
          </a:p>
        </p:txBody>
      </p:sp>
      <p:sp>
        <p:nvSpPr>
          <p:cNvPr id="5" name="Slide Number Placeholder 4"/>
          <p:cNvSpPr>
            <a:spLocks noGrp="1"/>
          </p:cNvSpPr>
          <p:nvPr>
            <p:ph type="sldNum" sz="quarter" idx="12"/>
          </p:nvPr>
        </p:nvSpPr>
        <p:spPr/>
        <p:txBody>
          <a:bodyPr/>
          <a:lstStyle>
            <a:lvl1pPr>
              <a:defRPr/>
            </a:lvl1pPr>
          </a:lstStyle>
          <a:p>
            <a:fld id="{C57FECD5-B563-44E3-B786-65C4D40D9701}" type="slidenum">
              <a:rPr lang="en-US" altLang="en-US">
                <a:solidFill>
                  <a:srgbClr val="808080"/>
                </a:solidFill>
              </a:rPr>
              <a:pPr/>
              <a:t>‹#›</a:t>
            </a:fld>
            <a:endParaRPr lang="en-US" altLang="en-US">
              <a:solidFill>
                <a:srgbClr val="808080"/>
              </a:solidFill>
            </a:endParaRPr>
          </a:p>
        </p:txBody>
      </p:sp>
    </p:spTree>
    <p:extLst>
      <p:ext uri="{BB962C8B-B14F-4D97-AF65-F5344CB8AC3E}">
        <p14:creationId xmlns:p14="http://schemas.microsoft.com/office/powerpoint/2010/main" val="666754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80808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808080"/>
              </a:solidFill>
            </a:endParaRPr>
          </a:p>
        </p:txBody>
      </p:sp>
      <p:sp>
        <p:nvSpPr>
          <p:cNvPr id="4" name="Slide Number Placeholder 3"/>
          <p:cNvSpPr>
            <a:spLocks noGrp="1"/>
          </p:cNvSpPr>
          <p:nvPr>
            <p:ph type="sldNum" sz="quarter" idx="12"/>
          </p:nvPr>
        </p:nvSpPr>
        <p:spPr/>
        <p:txBody>
          <a:bodyPr/>
          <a:lstStyle>
            <a:lvl1pPr>
              <a:defRPr/>
            </a:lvl1pPr>
          </a:lstStyle>
          <a:p>
            <a:fld id="{6375861B-27BC-40FC-B129-5A106084E4D5}" type="slidenum">
              <a:rPr lang="en-US" altLang="en-US">
                <a:solidFill>
                  <a:srgbClr val="808080"/>
                </a:solidFill>
              </a:rPr>
              <a:pPr/>
              <a:t>‹#›</a:t>
            </a:fld>
            <a:endParaRPr lang="en-US" altLang="en-US">
              <a:solidFill>
                <a:srgbClr val="808080"/>
              </a:solidFill>
            </a:endParaRPr>
          </a:p>
        </p:txBody>
      </p:sp>
    </p:spTree>
    <p:extLst>
      <p:ext uri="{BB962C8B-B14F-4D97-AF65-F5344CB8AC3E}">
        <p14:creationId xmlns:p14="http://schemas.microsoft.com/office/powerpoint/2010/main" val="2065390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87DD1D72-5D7B-40D8-960F-550A044179A4}" type="slidenum">
              <a:rPr lang="en-US" altLang="en-US">
                <a:solidFill>
                  <a:srgbClr val="808080"/>
                </a:solidFill>
              </a:rPr>
              <a:pPr/>
              <a:t>‹#›</a:t>
            </a:fld>
            <a:endParaRPr lang="en-US" altLang="en-US">
              <a:solidFill>
                <a:srgbClr val="808080"/>
              </a:solidFill>
            </a:endParaRPr>
          </a:p>
        </p:txBody>
      </p:sp>
    </p:spTree>
    <p:extLst>
      <p:ext uri="{BB962C8B-B14F-4D97-AF65-F5344CB8AC3E}">
        <p14:creationId xmlns:p14="http://schemas.microsoft.com/office/powerpoint/2010/main" val="3160908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539F809-0FB9-43E4-874B-E72278E0E12E}" type="slidenum">
              <a:rPr lang="en-US" altLang="en-US"/>
              <a:pPr/>
              <a:t>‹#›</a:t>
            </a:fld>
            <a:endParaRPr lang="en-US" altLang="en-US"/>
          </a:p>
        </p:txBody>
      </p:sp>
    </p:spTree>
    <p:extLst>
      <p:ext uri="{BB962C8B-B14F-4D97-AF65-F5344CB8AC3E}">
        <p14:creationId xmlns:p14="http://schemas.microsoft.com/office/powerpoint/2010/main" val="1676654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48844639-1E79-4D16-9A33-2992A7E9AD4A}" type="slidenum">
              <a:rPr lang="en-US" altLang="en-US">
                <a:solidFill>
                  <a:srgbClr val="808080"/>
                </a:solidFill>
              </a:rPr>
              <a:pPr/>
              <a:t>‹#›</a:t>
            </a:fld>
            <a:endParaRPr lang="en-US" altLang="en-US">
              <a:solidFill>
                <a:srgbClr val="808080"/>
              </a:solidFill>
            </a:endParaRPr>
          </a:p>
        </p:txBody>
      </p:sp>
    </p:spTree>
    <p:extLst>
      <p:ext uri="{BB962C8B-B14F-4D97-AF65-F5344CB8AC3E}">
        <p14:creationId xmlns:p14="http://schemas.microsoft.com/office/powerpoint/2010/main" val="3534680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BF606CB0-80BB-4143-9556-F9493634AEB1}" type="slidenum">
              <a:rPr lang="en-US" altLang="en-US">
                <a:solidFill>
                  <a:srgbClr val="808080"/>
                </a:solidFill>
              </a:rPr>
              <a:pPr/>
              <a:t>‹#›</a:t>
            </a:fld>
            <a:endParaRPr lang="en-US" altLang="en-US">
              <a:solidFill>
                <a:srgbClr val="808080"/>
              </a:solidFill>
            </a:endParaRPr>
          </a:p>
        </p:txBody>
      </p:sp>
    </p:spTree>
    <p:extLst>
      <p:ext uri="{BB962C8B-B14F-4D97-AF65-F5344CB8AC3E}">
        <p14:creationId xmlns:p14="http://schemas.microsoft.com/office/powerpoint/2010/main" val="4083536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810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640F2F49-6814-4CD9-B04A-8526FFBAE933}" type="slidenum">
              <a:rPr lang="en-US" altLang="en-US">
                <a:solidFill>
                  <a:srgbClr val="808080"/>
                </a:solidFill>
              </a:rPr>
              <a:pPr/>
              <a:t>‹#›</a:t>
            </a:fld>
            <a:endParaRPr lang="en-US" altLang="en-US">
              <a:solidFill>
                <a:srgbClr val="808080"/>
              </a:solidFill>
            </a:endParaRPr>
          </a:p>
        </p:txBody>
      </p:sp>
    </p:spTree>
    <p:extLst>
      <p:ext uri="{BB962C8B-B14F-4D97-AF65-F5344CB8AC3E}">
        <p14:creationId xmlns:p14="http://schemas.microsoft.com/office/powerpoint/2010/main" val="3386627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1752600" y="990600"/>
            <a:ext cx="6400800" cy="2514600"/>
          </a:xfrm>
          <a:solidFill>
            <a:schemeClr val="bg1"/>
          </a:solidFill>
          <a:ln w="76200" cmpd="tri">
            <a:solidFill>
              <a:schemeClr val="folHlink"/>
            </a:solidFill>
            <a:miter lim="800000"/>
            <a:headEnd/>
            <a:tailEnd/>
          </a:ln>
        </p:spPr>
        <p:txBody>
          <a:bodyPr/>
          <a:lstStyle>
            <a:lvl1pPr algn="ctr">
              <a:defRPr/>
            </a:lvl1pPr>
          </a:lstStyle>
          <a:p>
            <a:pPr lvl="0"/>
            <a:r>
              <a:rPr lang="en-US" altLang="en-US" noProof="0" smtClean="0"/>
              <a:t>Click to edit Master title style</a:t>
            </a:r>
          </a:p>
        </p:txBody>
      </p:sp>
      <p:sp>
        <p:nvSpPr>
          <p:cNvPr id="47107" name="Rectangle 3"/>
          <p:cNvSpPr>
            <a:spLocks noGrp="1" noChangeArrowheads="1"/>
          </p:cNvSpPr>
          <p:nvPr>
            <p:ph type="subTitle" idx="1"/>
          </p:nvPr>
        </p:nvSpPr>
        <p:spPr>
          <a:xfrm>
            <a:off x="1752600" y="3886200"/>
            <a:ext cx="6400800" cy="1752600"/>
          </a:xfr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Lst>
        </p:spPr>
        <p:txBody>
          <a:bodyPr/>
          <a:lstStyle>
            <a:lvl1pPr marL="0" indent="0" algn="ctr">
              <a:buFontTx/>
              <a:buNone/>
              <a:defRPr/>
            </a:lvl1pPr>
          </a:lstStyle>
          <a:p>
            <a:pPr lvl="0"/>
            <a:r>
              <a:rPr lang="en-US" altLang="en-US" noProof="0" smtClean="0"/>
              <a:t>Click to edit Master subtitle style</a:t>
            </a:r>
          </a:p>
        </p:txBody>
      </p:sp>
      <p:sp>
        <p:nvSpPr>
          <p:cNvPr id="47108" name="Rectangle 4"/>
          <p:cNvSpPr>
            <a:spLocks noGrp="1" noChangeArrowheads="1"/>
          </p:cNvSpPr>
          <p:nvPr>
            <p:ph type="dt" sz="half" idx="2"/>
          </p:nvPr>
        </p:nvSpPr>
        <p:spPr>
          <a:xfrm>
            <a:off x="914400" y="6400800"/>
            <a:ext cx="1905000" cy="457200"/>
          </a:xfrm>
        </p:spPr>
        <p:txBody>
          <a:bodyPr/>
          <a:lstStyle>
            <a:lvl1pPr>
              <a:defRPr/>
            </a:lvl1pPr>
          </a:lstStyle>
          <a:p>
            <a:endParaRPr lang="en-US" altLang="en-US">
              <a:solidFill>
                <a:srgbClr val="808080"/>
              </a:solidFill>
            </a:endParaRPr>
          </a:p>
        </p:txBody>
      </p:sp>
      <p:sp>
        <p:nvSpPr>
          <p:cNvPr id="47109" name="Rectangle 5"/>
          <p:cNvSpPr>
            <a:spLocks noGrp="1" noChangeArrowheads="1"/>
          </p:cNvSpPr>
          <p:nvPr>
            <p:ph type="ftr" sz="quarter" idx="3"/>
          </p:nvPr>
        </p:nvSpPr>
        <p:spPr>
          <a:xfrm>
            <a:off x="3505200" y="6400800"/>
            <a:ext cx="2895600" cy="457200"/>
          </a:xfrm>
        </p:spPr>
        <p:txBody>
          <a:bodyPr/>
          <a:lstStyle>
            <a:lvl1pPr>
              <a:defRPr/>
            </a:lvl1pPr>
          </a:lstStyle>
          <a:p>
            <a:endParaRPr lang="en-US" altLang="en-US">
              <a:solidFill>
                <a:srgbClr val="808080"/>
              </a:solidFill>
            </a:endParaRPr>
          </a:p>
        </p:txBody>
      </p:sp>
      <p:sp>
        <p:nvSpPr>
          <p:cNvPr id="47110" name="Rectangle 6"/>
          <p:cNvSpPr>
            <a:spLocks noGrp="1" noChangeArrowheads="1"/>
          </p:cNvSpPr>
          <p:nvPr>
            <p:ph type="sldNum" sz="quarter" idx="4"/>
          </p:nvPr>
        </p:nvSpPr>
        <p:spPr/>
        <p:txBody>
          <a:bodyPr/>
          <a:lstStyle>
            <a:lvl1pPr>
              <a:defRPr/>
            </a:lvl1pPr>
          </a:lstStyle>
          <a:p>
            <a:fld id="{9C9D0367-EA0C-4965-A43E-C3DA68937059}" type="slidenum">
              <a:rPr lang="en-US" altLang="en-US">
                <a:solidFill>
                  <a:srgbClr val="808080"/>
                </a:solidFill>
              </a:rPr>
              <a:pPr/>
              <a:t>‹#›</a:t>
            </a:fld>
            <a:endParaRPr lang="en-US" altLang="en-US">
              <a:solidFill>
                <a:srgbClr val="808080"/>
              </a:solidFill>
            </a:endParaRPr>
          </a:p>
        </p:txBody>
      </p:sp>
      <p:grpSp>
        <p:nvGrpSpPr>
          <p:cNvPr id="47111" name="Group 7"/>
          <p:cNvGrpSpPr>
            <a:grpSpLocks/>
          </p:cNvGrpSpPr>
          <p:nvPr/>
        </p:nvGrpSpPr>
        <p:grpSpPr bwMode="auto">
          <a:xfrm>
            <a:off x="0" y="0"/>
            <a:ext cx="6362700" cy="6858000"/>
            <a:chOff x="0" y="0"/>
            <a:chExt cx="4008" cy="4320"/>
          </a:xfrm>
        </p:grpSpPr>
        <p:pic>
          <p:nvPicPr>
            <p:cNvPr id="47112" name="Picture 8" descr="Expban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0" y="0"/>
              <a:ext cx="432" cy="4320"/>
            </a:xfrm>
            <a:prstGeom prst="rect">
              <a:avLst/>
            </a:prstGeom>
            <a:noFill/>
            <a:extLst>
              <a:ext uri="{909E8E84-426E-40DD-AFC4-6F175D3DCCD1}">
                <a14:hiddenFill xmlns:a14="http://schemas.microsoft.com/office/drawing/2010/main">
                  <a:solidFill>
                    <a:srgbClr val="FFFFFF"/>
                  </a:solidFill>
                </a14:hiddenFill>
              </a:ext>
            </a:extLst>
          </p:spPr>
        </p:pic>
        <p:pic>
          <p:nvPicPr>
            <p:cNvPr id="47113" name="Picture 9" descr="EXPHOR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 y="3600"/>
              <a:ext cx="1800" cy="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775936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3539F809-0FB9-43E4-874B-E72278E0E12E}" type="slidenum">
              <a:rPr lang="en-US" altLang="en-US">
                <a:solidFill>
                  <a:srgbClr val="808080"/>
                </a:solidFill>
              </a:rPr>
              <a:pPr/>
              <a:t>‹#›</a:t>
            </a:fld>
            <a:endParaRPr lang="en-US" altLang="en-US">
              <a:solidFill>
                <a:srgbClr val="808080"/>
              </a:solidFill>
            </a:endParaRPr>
          </a:p>
        </p:txBody>
      </p:sp>
    </p:spTree>
    <p:extLst>
      <p:ext uri="{BB962C8B-B14F-4D97-AF65-F5344CB8AC3E}">
        <p14:creationId xmlns:p14="http://schemas.microsoft.com/office/powerpoint/2010/main" val="25928816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D62D833B-99A2-426D-9619-828428362634}" type="slidenum">
              <a:rPr lang="en-US" altLang="en-US">
                <a:solidFill>
                  <a:srgbClr val="808080"/>
                </a:solidFill>
              </a:rPr>
              <a:pPr/>
              <a:t>‹#›</a:t>
            </a:fld>
            <a:endParaRPr lang="en-US" altLang="en-US">
              <a:solidFill>
                <a:srgbClr val="808080"/>
              </a:solidFill>
            </a:endParaRPr>
          </a:p>
        </p:txBody>
      </p:sp>
    </p:spTree>
    <p:extLst>
      <p:ext uri="{BB962C8B-B14F-4D97-AF65-F5344CB8AC3E}">
        <p14:creationId xmlns:p14="http://schemas.microsoft.com/office/powerpoint/2010/main" val="1970020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65CA946A-12F3-46D4-8032-F23B7A1FFE34}" type="slidenum">
              <a:rPr lang="en-US" altLang="en-US">
                <a:solidFill>
                  <a:srgbClr val="808080"/>
                </a:solidFill>
              </a:rPr>
              <a:pPr/>
              <a:t>‹#›</a:t>
            </a:fld>
            <a:endParaRPr lang="en-US" altLang="en-US">
              <a:solidFill>
                <a:srgbClr val="808080"/>
              </a:solidFill>
            </a:endParaRPr>
          </a:p>
        </p:txBody>
      </p:sp>
    </p:spTree>
    <p:extLst>
      <p:ext uri="{BB962C8B-B14F-4D97-AF65-F5344CB8AC3E}">
        <p14:creationId xmlns:p14="http://schemas.microsoft.com/office/powerpoint/2010/main" val="32216751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80808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808080"/>
              </a:solidFill>
            </a:endParaRPr>
          </a:p>
        </p:txBody>
      </p:sp>
      <p:sp>
        <p:nvSpPr>
          <p:cNvPr id="9" name="Slide Number Placeholder 8"/>
          <p:cNvSpPr>
            <a:spLocks noGrp="1"/>
          </p:cNvSpPr>
          <p:nvPr>
            <p:ph type="sldNum" sz="quarter" idx="12"/>
          </p:nvPr>
        </p:nvSpPr>
        <p:spPr/>
        <p:txBody>
          <a:bodyPr/>
          <a:lstStyle>
            <a:lvl1pPr>
              <a:defRPr/>
            </a:lvl1pPr>
          </a:lstStyle>
          <a:p>
            <a:fld id="{94AB2268-C35B-42A3-ACF3-79500446EEED}" type="slidenum">
              <a:rPr lang="en-US" altLang="en-US">
                <a:solidFill>
                  <a:srgbClr val="808080"/>
                </a:solidFill>
              </a:rPr>
              <a:pPr/>
              <a:t>‹#›</a:t>
            </a:fld>
            <a:endParaRPr lang="en-US" altLang="en-US">
              <a:solidFill>
                <a:srgbClr val="808080"/>
              </a:solidFill>
            </a:endParaRPr>
          </a:p>
        </p:txBody>
      </p:sp>
    </p:spTree>
    <p:extLst>
      <p:ext uri="{BB962C8B-B14F-4D97-AF65-F5344CB8AC3E}">
        <p14:creationId xmlns:p14="http://schemas.microsoft.com/office/powerpoint/2010/main" val="457906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80808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808080"/>
              </a:solidFill>
            </a:endParaRPr>
          </a:p>
        </p:txBody>
      </p:sp>
      <p:sp>
        <p:nvSpPr>
          <p:cNvPr id="5" name="Slide Number Placeholder 4"/>
          <p:cNvSpPr>
            <a:spLocks noGrp="1"/>
          </p:cNvSpPr>
          <p:nvPr>
            <p:ph type="sldNum" sz="quarter" idx="12"/>
          </p:nvPr>
        </p:nvSpPr>
        <p:spPr/>
        <p:txBody>
          <a:bodyPr/>
          <a:lstStyle>
            <a:lvl1pPr>
              <a:defRPr/>
            </a:lvl1pPr>
          </a:lstStyle>
          <a:p>
            <a:fld id="{C57FECD5-B563-44E3-B786-65C4D40D9701}" type="slidenum">
              <a:rPr lang="en-US" altLang="en-US">
                <a:solidFill>
                  <a:srgbClr val="808080"/>
                </a:solidFill>
              </a:rPr>
              <a:pPr/>
              <a:t>‹#›</a:t>
            </a:fld>
            <a:endParaRPr lang="en-US" altLang="en-US">
              <a:solidFill>
                <a:srgbClr val="808080"/>
              </a:solidFill>
            </a:endParaRPr>
          </a:p>
        </p:txBody>
      </p:sp>
    </p:spTree>
    <p:extLst>
      <p:ext uri="{BB962C8B-B14F-4D97-AF65-F5344CB8AC3E}">
        <p14:creationId xmlns:p14="http://schemas.microsoft.com/office/powerpoint/2010/main" val="9542148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80808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808080"/>
              </a:solidFill>
            </a:endParaRPr>
          </a:p>
        </p:txBody>
      </p:sp>
      <p:sp>
        <p:nvSpPr>
          <p:cNvPr id="4" name="Slide Number Placeholder 3"/>
          <p:cNvSpPr>
            <a:spLocks noGrp="1"/>
          </p:cNvSpPr>
          <p:nvPr>
            <p:ph type="sldNum" sz="quarter" idx="12"/>
          </p:nvPr>
        </p:nvSpPr>
        <p:spPr/>
        <p:txBody>
          <a:bodyPr/>
          <a:lstStyle>
            <a:lvl1pPr>
              <a:defRPr/>
            </a:lvl1pPr>
          </a:lstStyle>
          <a:p>
            <a:fld id="{6375861B-27BC-40FC-B129-5A106084E4D5}" type="slidenum">
              <a:rPr lang="en-US" altLang="en-US">
                <a:solidFill>
                  <a:srgbClr val="808080"/>
                </a:solidFill>
              </a:rPr>
              <a:pPr/>
              <a:t>‹#›</a:t>
            </a:fld>
            <a:endParaRPr lang="en-US" altLang="en-US">
              <a:solidFill>
                <a:srgbClr val="808080"/>
              </a:solidFill>
            </a:endParaRPr>
          </a:p>
        </p:txBody>
      </p:sp>
    </p:spTree>
    <p:extLst>
      <p:ext uri="{BB962C8B-B14F-4D97-AF65-F5344CB8AC3E}">
        <p14:creationId xmlns:p14="http://schemas.microsoft.com/office/powerpoint/2010/main" val="1963303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62D833B-99A2-426D-9619-828428362634}" type="slidenum">
              <a:rPr lang="en-US" altLang="en-US"/>
              <a:pPr/>
              <a:t>‹#›</a:t>
            </a:fld>
            <a:endParaRPr lang="en-US" altLang="en-US"/>
          </a:p>
        </p:txBody>
      </p:sp>
    </p:spTree>
    <p:extLst>
      <p:ext uri="{BB962C8B-B14F-4D97-AF65-F5344CB8AC3E}">
        <p14:creationId xmlns:p14="http://schemas.microsoft.com/office/powerpoint/2010/main" val="9859757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87DD1D72-5D7B-40D8-960F-550A044179A4}" type="slidenum">
              <a:rPr lang="en-US" altLang="en-US">
                <a:solidFill>
                  <a:srgbClr val="808080"/>
                </a:solidFill>
              </a:rPr>
              <a:pPr/>
              <a:t>‹#›</a:t>
            </a:fld>
            <a:endParaRPr lang="en-US" altLang="en-US">
              <a:solidFill>
                <a:srgbClr val="808080"/>
              </a:solidFill>
            </a:endParaRPr>
          </a:p>
        </p:txBody>
      </p:sp>
    </p:spTree>
    <p:extLst>
      <p:ext uri="{BB962C8B-B14F-4D97-AF65-F5344CB8AC3E}">
        <p14:creationId xmlns:p14="http://schemas.microsoft.com/office/powerpoint/2010/main" val="30842739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48844639-1E79-4D16-9A33-2992A7E9AD4A}" type="slidenum">
              <a:rPr lang="en-US" altLang="en-US">
                <a:solidFill>
                  <a:srgbClr val="808080"/>
                </a:solidFill>
              </a:rPr>
              <a:pPr/>
              <a:t>‹#›</a:t>
            </a:fld>
            <a:endParaRPr lang="en-US" altLang="en-US">
              <a:solidFill>
                <a:srgbClr val="808080"/>
              </a:solidFill>
            </a:endParaRPr>
          </a:p>
        </p:txBody>
      </p:sp>
    </p:spTree>
    <p:extLst>
      <p:ext uri="{BB962C8B-B14F-4D97-AF65-F5344CB8AC3E}">
        <p14:creationId xmlns:p14="http://schemas.microsoft.com/office/powerpoint/2010/main" val="11370233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BF606CB0-80BB-4143-9556-F9493634AEB1}" type="slidenum">
              <a:rPr lang="en-US" altLang="en-US">
                <a:solidFill>
                  <a:srgbClr val="808080"/>
                </a:solidFill>
              </a:rPr>
              <a:pPr/>
              <a:t>‹#›</a:t>
            </a:fld>
            <a:endParaRPr lang="en-US" altLang="en-US">
              <a:solidFill>
                <a:srgbClr val="808080"/>
              </a:solidFill>
            </a:endParaRPr>
          </a:p>
        </p:txBody>
      </p:sp>
    </p:spTree>
    <p:extLst>
      <p:ext uri="{BB962C8B-B14F-4D97-AF65-F5344CB8AC3E}">
        <p14:creationId xmlns:p14="http://schemas.microsoft.com/office/powerpoint/2010/main" val="10157204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810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640F2F49-6814-4CD9-B04A-8526FFBAE933}" type="slidenum">
              <a:rPr lang="en-US" altLang="en-US">
                <a:solidFill>
                  <a:srgbClr val="808080"/>
                </a:solidFill>
              </a:rPr>
              <a:pPr/>
              <a:t>‹#›</a:t>
            </a:fld>
            <a:endParaRPr lang="en-US" altLang="en-US">
              <a:solidFill>
                <a:srgbClr val="808080"/>
              </a:solidFill>
            </a:endParaRPr>
          </a:p>
        </p:txBody>
      </p:sp>
    </p:spTree>
    <p:extLst>
      <p:ext uri="{BB962C8B-B14F-4D97-AF65-F5344CB8AC3E}">
        <p14:creationId xmlns:p14="http://schemas.microsoft.com/office/powerpoint/2010/main" val="750098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5CA946A-12F3-46D4-8032-F23B7A1FFE34}" type="slidenum">
              <a:rPr lang="en-US" altLang="en-US"/>
              <a:pPr/>
              <a:t>‹#›</a:t>
            </a:fld>
            <a:endParaRPr lang="en-US" altLang="en-US"/>
          </a:p>
        </p:txBody>
      </p:sp>
    </p:spTree>
    <p:extLst>
      <p:ext uri="{BB962C8B-B14F-4D97-AF65-F5344CB8AC3E}">
        <p14:creationId xmlns:p14="http://schemas.microsoft.com/office/powerpoint/2010/main" val="854837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94AB2268-C35B-42A3-ACF3-79500446EEED}" type="slidenum">
              <a:rPr lang="en-US" altLang="en-US"/>
              <a:pPr/>
              <a:t>‹#›</a:t>
            </a:fld>
            <a:endParaRPr lang="en-US" altLang="en-US"/>
          </a:p>
        </p:txBody>
      </p:sp>
    </p:spTree>
    <p:extLst>
      <p:ext uri="{BB962C8B-B14F-4D97-AF65-F5344CB8AC3E}">
        <p14:creationId xmlns:p14="http://schemas.microsoft.com/office/powerpoint/2010/main" val="112722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C57FECD5-B563-44E3-B786-65C4D40D9701}" type="slidenum">
              <a:rPr lang="en-US" altLang="en-US"/>
              <a:pPr/>
              <a:t>‹#›</a:t>
            </a:fld>
            <a:endParaRPr lang="en-US" altLang="en-US"/>
          </a:p>
        </p:txBody>
      </p:sp>
    </p:spTree>
    <p:extLst>
      <p:ext uri="{BB962C8B-B14F-4D97-AF65-F5344CB8AC3E}">
        <p14:creationId xmlns:p14="http://schemas.microsoft.com/office/powerpoint/2010/main" val="3515084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375861B-27BC-40FC-B129-5A106084E4D5}" type="slidenum">
              <a:rPr lang="en-US" altLang="en-US"/>
              <a:pPr/>
              <a:t>‹#›</a:t>
            </a:fld>
            <a:endParaRPr lang="en-US" altLang="en-US"/>
          </a:p>
        </p:txBody>
      </p:sp>
    </p:spTree>
    <p:extLst>
      <p:ext uri="{BB962C8B-B14F-4D97-AF65-F5344CB8AC3E}">
        <p14:creationId xmlns:p14="http://schemas.microsoft.com/office/powerpoint/2010/main" val="4020999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7DD1D72-5D7B-40D8-960F-550A044179A4}" type="slidenum">
              <a:rPr lang="en-US" altLang="en-US"/>
              <a:pPr/>
              <a:t>‹#›</a:t>
            </a:fld>
            <a:endParaRPr lang="en-US" altLang="en-US"/>
          </a:p>
        </p:txBody>
      </p:sp>
    </p:spTree>
    <p:extLst>
      <p:ext uri="{BB962C8B-B14F-4D97-AF65-F5344CB8AC3E}">
        <p14:creationId xmlns:p14="http://schemas.microsoft.com/office/powerpoint/2010/main" val="3056012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8844639-1E79-4D16-9A33-2992A7E9AD4A}" type="slidenum">
              <a:rPr lang="en-US" altLang="en-US"/>
              <a:pPr/>
              <a:t>‹#›</a:t>
            </a:fld>
            <a:endParaRPr lang="en-US" altLang="en-US"/>
          </a:p>
        </p:txBody>
      </p:sp>
    </p:spTree>
    <p:extLst>
      <p:ext uri="{BB962C8B-B14F-4D97-AF65-F5344CB8AC3E}">
        <p14:creationId xmlns:p14="http://schemas.microsoft.com/office/powerpoint/2010/main" val="2615014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46082" name="Group 2"/>
          <p:cNvGrpSpPr>
            <a:grpSpLocks/>
          </p:cNvGrpSpPr>
          <p:nvPr/>
        </p:nvGrpSpPr>
        <p:grpSpPr bwMode="auto">
          <a:xfrm>
            <a:off x="0" y="0"/>
            <a:ext cx="8915400" cy="6858000"/>
            <a:chOff x="0" y="0"/>
            <a:chExt cx="5616" cy="4320"/>
          </a:xfrm>
        </p:grpSpPr>
        <p:pic>
          <p:nvPicPr>
            <p:cNvPr id="46083" name="Picture 3" descr="Expbann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invGray">
            <a:xfrm>
              <a:off x="0" y="0"/>
              <a:ext cx="432" cy="4320"/>
            </a:xfrm>
            <a:prstGeom prst="rect">
              <a:avLst/>
            </a:prstGeom>
            <a:noFill/>
            <a:extLst>
              <a:ext uri="{909E8E84-426E-40DD-AFC4-6F175D3DCCD1}">
                <a14:hiddenFill xmlns:a14="http://schemas.microsoft.com/office/drawing/2010/main">
                  <a:solidFill>
                    <a:srgbClr val="FFFFFF"/>
                  </a:solidFill>
                </a14:hiddenFill>
              </a:ext>
            </a:extLst>
          </p:spPr>
        </p:pic>
        <p:sp>
          <p:nvSpPr>
            <p:cNvPr id="46084" name="Rectangle 4"/>
            <p:cNvSpPr>
              <a:spLocks noChangeArrowheads="1"/>
            </p:cNvSpPr>
            <p:nvPr/>
          </p:nvSpPr>
          <p:spPr bwMode="grayWhite">
            <a:xfrm>
              <a:off x="576" y="144"/>
              <a:ext cx="5040" cy="3888"/>
            </a:xfrm>
            <a:prstGeom prst="rect">
              <a:avLst/>
            </a:prstGeom>
            <a:solidFill>
              <a:schemeClr val="bg1"/>
            </a:solidFill>
            <a:ln w="76200" cmpd="tri">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6085" name="Rectangle 5"/>
          <p:cNvSpPr>
            <a:spLocks noGrp="1" noChangeArrowheads="1"/>
          </p:cNvSpPr>
          <p:nvPr>
            <p:ph type="title"/>
          </p:nvPr>
        </p:nvSpPr>
        <p:spPr bwMode="auto">
          <a:xfrm>
            <a:off x="10668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6086" name="Rectangle 6"/>
          <p:cNvSpPr>
            <a:spLocks noGrp="1" noChangeArrowheads="1"/>
          </p:cNvSpPr>
          <p:nvPr>
            <p:ph type="body" idx="1"/>
          </p:nvPr>
        </p:nvSpPr>
        <p:spPr bwMode="auto">
          <a:xfrm>
            <a:off x="1066800" y="17526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6087" name="Rectangle 7"/>
          <p:cNvSpPr>
            <a:spLocks noGrp="1" noChangeArrowheads="1"/>
          </p:cNvSpPr>
          <p:nvPr>
            <p:ph type="dt" sz="half" idx="2"/>
          </p:nvPr>
        </p:nvSpPr>
        <p:spPr bwMode="auto">
          <a:xfrm>
            <a:off x="8382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400">
                <a:solidFill>
                  <a:schemeClr val="bg2"/>
                </a:solidFill>
                <a:latin typeface="Arial" charset="0"/>
              </a:defRPr>
            </a:lvl1pPr>
          </a:lstStyle>
          <a:p>
            <a:endParaRPr lang="en-US" altLang="en-US"/>
          </a:p>
        </p:txBody>
      </p:sp>
      <p:sp>
        <p:nvSpPr>
          <p:cNvPr id="46088" name="Rectangle 8"/>
          <p:cNvSpPr>
            <a:spLocks noGrp="1" noChangeArrowheads="1"/>
          </p:cNvSpPr>
          <p:nvPr>
            <p:ph type="ftr" sz="quarter" idx="3"/>
          </p:nvPr>
        </p:nvSpPr>
        <p:spPr bwMode="auto">
          <a:xfrm>
            <a:off x="34290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a:solidFill>
                  <a:schemeClr val="bg2"/>
                </a:solidFill>
                <a:latin typeface="Arial" charset="0"/>
              </a:defRPr>
            </a:lvl1pPr>
          </a:lstStyle>
          <a:p>
            <a:endParaRPr lang="en-US" altLang="en-US"/>
          </a:p>
        </p:txBody>
      </p:sp>
      <p:sp>
        <p:nvSpPr>
          <p:cNvPr id="46089" name="Rectangle 9"/>
          <p:cNvSpPr>
            <a:spLocks noGrp="1" noChangeArrowheads="1"/>
          </p:cNvSpPr>
          <p:nvPr>
            <p:ph type="sldNum" sz="quarter" idx="4"/>
          </p:nvPr>
        </p:nvSpPr>
        <p:spPr bwMode="auto">
          <a:xfrm>
            <a:off x="70104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400">
                <a:solidFill>
                  <a:schemeClr val="bg2"/>
                </a:solidFill>
                <a:latin typeface="Arial" charset="0"/>
              </a:defRPr>
            </a:lvl1pPr>
          </a:lstStyle>
          <a:p>
            <a:fld id="{3D63D2FC-37C4-4C96-A3BB-EEBFCD70BC9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eaLnBrk="0" fontAlgn="base" hangingPunct="0">
        <a:spcBef>
          <a:spcPct val="0"/>
        </a:spcBef>
        <a:spcAft>
          <a:spcPct val="0"/>
        </a:spcAft>
        <a:defRPr sz="4400" i="1">
          <a:solidFill>
            <a:schemeClr val="tx2"/>
          </a:solidFill>
          <a:latin typeface="+mj-lt"/>
          <a:ea typeface="+mj-ea"/>
          <a:cs typeface="+mj-cs"/>
        </a:defRPr>
      </a:lvl1pPr>
      <a:lvl2pPr algn="l" rtl="0" eaLnBrk="0" fontAlgn="base" hangingPunct="0">
        <a:spcBef>
          <a:spcPct val="0"/>
        </a:spcBef>
        <a:spcAft>
          <a:spcPct val="0"/>
        </a:spcAft>
        <a:defRPr sz="4400" i="1">
          <a:solidFill>
            <a:schemeClr val="tx2"/>
          </a:solidFill>
          <a:latin typeface="Times New Roman" pitchFamily="18" charset="0"/>
        </a:defRPr>
      </a:lvl2pPr>
      <a:lvl3pPr algn="l" rtl="0" eaLnBrk="0" fontAlgn="base" hangingPunct="0">
        <a:spcBef>
          <a:spcPct val="0"/>
        </a:spcBef>
        <a:spcAft>
          <a:spcPct val="0"/>
        </a:spcAft>
        <a:defRPr sz="4400" i="1">
          <a:solidFill>
            <a:schemeClr val="tx2"/>
          </a:solidFill>
          <a:latin typeface="Times New Roman" pitchFamily="18" charset="0"/>
        </a:defRPr>
      </a:lvl3pPr>
      <a:lvl4pPr algn="l" rtl="0" eaLnBrk="0" fontAlgn="base" hangingPunct="0">
        <a:spcBef>
          <a:spcPct val="0"/>
        </a:spcBef>
        <a:spcAft>
          <a:spcPct val="0"/>
        </a:spcAft>
        <a:defRPr sz="4400" i="1">
          <a:solidFill>
            <a:schemeClr val="tx2"/>
          </a:solidFill>
          <a:latin typeface="Times New Roman" pitchFamily="18" charset="0"/>
        </a:defRPr>
      </a:lvl4pPr>
      <a:lvl5pPr algn="l" rtl="0" eaLnBrk="0" fontAlgn="base" hangingPunct="0">
        <a:spcBef>
          <a:spcPct val="0"/>
        </a:spcBef>
        <a:spcAft>
          <a:spcPct val="0"/>
        </a:spcAft>
        <a:defRPr sz="4400" i="1">
          <a:solidFill>
            <a:schemeClr val="tx2"/>
          </a:solidFill>
          <a:latin typeface="Times New Roman" pitchFamily="18" charset="0"/>
        </a:defRPr>
      </a:lvl5pPr>
      <a:lvl6pPr marL="457200" algn="l" rtl="0" eaLnBrk="0" fontAlgn="base" hangingPunct="0">
        <a:spcBef>
          <a:spcPct val="0"/>
        </a:spcBef>
        <a:spcAft>
          <a:spcPct val="0"/>
        </a:spcAft>
        <a:defRPr sz="4400" i="1">
          <a:solidFill>
            <a:schemeClr val="tx2"/>
          </a:solidFill>
          <a:latin typeface="Times New Roman" pitchFamily="18" charset="0"/>
        </a:defRPr>
      </a:lvl6pPr>
      <a:lvl7pPr marL="914400" algn="l" rtl="0" eaLnBrk="0" fontAlgn="base" hangingPunct="0">
        <a:spcBef>
          <a:spcPct val="0"/>
        </a:spcBef>
        <a:spcAft>
          <a:spcPct val="0"/>
        </a:spcAft>
        <a:defRPr sz="4400" i="1">
          <a:solidFill>
            <a:schemeClr val="tx2"/>
          </a:solidFill>
          <a:latin typeface="Times New Roman" pitchFamily="18" charset="0"/>
        </a:defRPr>
      </a:lvl7pPr>
      <a:lvl8pPr marL="1371600" algn="l" rtl="0" eaLnBrk="0" fontAlgn="base" hangingPunct="0">
        <a:spcBef>
          <a:spcPct val="0"/>
        </a:spcBef>
        <a:spcAft>
          <a:spcPct val="0"/>
        </a:spcAft>
        <a:defRPr sz="4400" i="1">
          <a:solidFill>
            <a:schemeClr val="tx2"/>
          </a:solidFill>
          <a:latin typeface="Times New Roman" pitchFamily="18" charset="0"/>
        </a:defRPr>
      </a:lvl8pPr>
      <a:lvl9pPr marL="1828800" algn="l" rtl="0" eaLnBrk="0" fontAlgn="base" hangingPunct="0">
        <a:spcBef>
          <a:spcPct val="0"/>
        </a:spcBef>
        <a:spcAft>
          <a:spcPct val="0"/>
        </a:spcAft>
        <a:defRPr sz="44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46082" name="Group 2"/>
          <p:cNvGrpSpPr>
            <a:grpSpLocks/>
          </p:cNvGrpSpPr>
          <p:nvPr/>
        </p:nvGrpSpPr>
        <p:grpSpPr bwMode="auto">
          <a:xfrm>
            <a:off x="0" y="0"/>
            <a:ext cx="8915400" cy="6858000"/>
            <a:chOff x="0" y="0"/>
            <a:chExt cx="5616" cy="4320"/>
          </a:xfrm>
        </p:grpSpPr>
        <p:pic>
          <p:nvPicPr>
            <p:cNvPr id="46083" name="Picture 3" descr="Expbann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invGray">
            <a:xfrm>
              <a:off x="0" y="0"/>
              <a:ext cx="432" cy="4320"/>
            </a:xfrm>
            <a:prstGeom prst="rect">
              <a:avLst/>
            </a:prstGeom>
            <a:noFill/>
            <a:extLst>
              <a:ext uri="{909E8E84-426E-40DD-AFC4-6F175D3DCCD1}">
                <a14:hiddenFill xmlns:a14="http://schemas.microsoft.com/office/drawing/2010/main">
                  <a:solidFill>
                    <a:srgbClr val="FFFFFF"/>
                  </a:solidFill>
                </a14:hiddenFill>
              </a:ext>
            </a:extLst>
          </p:spPr>
        </p:pic>
        <p:sp>
          <p:nvSpPr>
            <p:cNvPr id="46084" name="Rectangle 4"/>
            <p:cNvSpPr>
              <a:spLocks noChangeArrowheads="1"/>
            </p:cNvSpPr>
            <p:nvPr/>
          </p:nvSpPr>
          <p:spPr bwMode="grayWhite">
            <a:xfrm>
              <a:off x="576" y="144"/>
              <a:ext cx="5040" cy="3888"/>
            </a:xfrm>
            <a:prstGeom prst="rect">
              <a:avLst/>
            </a:prstGeom>
            <a:solidFill>
              <a:schemeClr val="bg1"/>
            </a:solidFill>
            <a:ln w="76200" cmpd="tri">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sp>
        <p:nvSpPr>
          <p:cNvPr id="46085" name="Rectangle 5"/>
          <p:cNvSpPr>
            <a:spLocks noGrp="1" noChangeArrowheads="1"/>
          </p:cNvSpPr>
          <p:nvPr>
            <p:ph type="title"/>
          </p:nvPr>
        </p:nvSpPr>
        <p:spPr bwMode="auto">
          <a:xfrm>
            <a:off x="10668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6086" name="Rectangle 6"/>
          <p:cNvSpPr>
            <a:spLocks noGrp="1" noChangeArrowheads="1"/>
          </p:cNvSpPr>
          <p:nvPr>
            <p:ph type="body" idx="1"/>
          </p:nvPr>
        </p:nvSpPr>
        <p:spPr bwMode="auto">
          <a:xfrm>
            <a:off x="1066800" y="17526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6087" name="Rectangle 7"/>
          <p:cNvSpPr>
            <a:spLocks noGrp="1" noChangeArrowheads="1"/>
          </p:cNvSpPr>
          <p:nvPr>
            <p:ph type="dt" sz="half" idx="2"/>
          </p:nvPr>
        </p:nvSpPr>
        <p:spPr bwMode="auto">
          <a:xfrm>
            <a:off x="8382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400">
                <a:solidFill>
                  <a:schemeClr val="bg2"/>
                </a:solidFill>
                <a:latin typeface="Arial" charset="0"/>
              </a:defRPr>
            </a:lvl1pPr>
          </a:lstStyle>
          <a:p>
            <a:endParaRPr lang="en-US" altLang="en-US">
              <a:solidFill>
                <a:srgbClr val="808080"/>
              </a:solidFill>
            </a:endParaRPr>
          </a:p>
        </p:txBody>
      </p:sp>
      <p:sp>
        <p:nvSpPr>
          <p:cNvPr id="46088" name="Rectangle 8"/>
          <p:cNvSpPr>
            <a:spLocks noGrp="1" noChangeArrowheads="1"/>
          </p:cNvSpPr>
          <p:nvPr>
            <p:ph type="ftr" sz="quarter" idx="3"/>
          </p:nvPr>
        </p:nvSpPr>
        <p:spPr bwMode="auto">
          <a:xfrm>
            <a:off x="34290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a:solidFill>
                  <a:schemeClr val="bg2"/>
                </a:solidFill>
                <a:latin typeface="Arial" charset="0"/>
              </a:defRPr>
            </a:lvl1pPr>
          </a:lstStyle>
          <a:p>
            <a:endParaRPr lang="en-US" altLang="en-US">
              <a:solidFill>
                <a:srgbClr val="808080"/>
              </a:solidFill>
            </a:endParaRPr>
          </a:p>
        </p:txBody>
      </p:sp>
      <p:sp>
        <p:nvSpPr>
          <p:cNvPr id="46089" name="Rectangle 9"/>
          <p:cNvSpPr>
            <a:spLocks noGrp="1" noChangeArrowheads="1"/>
          </p:cNvSpPr>
          <p:nvPr>
            <p:ph type="sldNum" sz="quarter" idx="4"/>
          </p:nvPr>
        </p:nvSpPr>
        <p:spPr bwMode="auto">
          <a:xfrm>
            <a:off x="70104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400">
                <a:solidFill>
                  <a:schemeClr val="bg2"/>
                </a:solidFill>
                <a:latin typeface="Arial" charset="0"/>
              </a:defRPr>
            </a:lvl1pPr>
          </a:lstStyle>
          <a:p>
            <a:fld id="{3D63D2FC-37C4-4C96-A3BB-EEBFCD70BC95}" type="slidenum">
              <a:rPr lang="en-US" altLang="en-US">
                <a:solidFill>
                  <a:srgbClr val="808080"/>
                </a:solidFill>
              </a:rPr>
              <a:pPr/>
              <a:t>‹#›</a:t>
            </a:fld>
            <a:endParaRPr lang="en-US" altLang="en-US">
              <a:solidFill>
                <a:srgbClr val="808080"/>
              </a:solidFill>
            </a:endParaRPr>
          </a:p>
        </p:txBody>
      </p:sp>
    </p:spTree>
    <p:extLst>
      <p:ext uri="{BB962C8B-B14F-4D97-AF65-F5344CB8AC3E}">
        <p14:creationId xmlns:p14="http://schemas.microsoft.com/office/powerpoint/2010/main" val="89223548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rtl="0" eaLnBrk="0" fontAlgn="base" hangingPunct="0">
        <a:spcBef>
          <a:spcPct val="0"/>
        </a:spcBef>
        <a:spcAft>
          <a:spcPct val="0"/>
        </a:spcAft>
        <a:defRPr sz="4400" i="1">
          <a:solidFill>
            <a:schemeClr val="tx2"/>
          </a:solidFill>
          <a:latin typeface="+mj-lt"/>
          <a:ea typeface="+mj-ea"/>
          <a:cs typeface="+mj-cs"/>
        </a:defRPr>
      </a:lvl1pPr>
      <a:lvl2pPr algn="l" rtl="0" eaLnBrk="0" fontAlgn="base" hangingPunct="0">
        <a:spcBef>
          <a:spcPct val="0"/>
        </a:spcBef>
        <a:spcAft>
          <a:spcPct val="0"/>
        </a:spcAft>
        <a:defRPr sz="4400" i="1">
          <a:solidFill>
            <a:schemeClr val="tx2"/>
          </a:solidFill>
          <a:latin typeface="Times New Roman" pitchFamily="18" charset="0"/>
        </a:defRPr>
      </a:lvl2pPr>
      <a:lvl3pPr algn="l" rtl="0" eaLnBrk="0" fontAlgn="base" hangingPunct="0">
        <a:spcBef>
          <a:spcPct val="0"/>
        </a:spcBef>
        <a:spcAft>
          <a:spcPct val="0"/>
        </a:spcAft>
        <a:defRPr sz="4400" i="1">
          <a:solidFill>
            <a:schemeClr val="tx2"/>
          </a:solidFill>
          <a:latin typeface="Times New Roman" pitchFamily="18" charset="0"/>
        </a:defRPr>
      </a:lvl3pPr>
      <a:lvl4pPr algn="l" rtl="0" eaLnBrk="0" fontAlgn="base" hangingPunct="0">
        <a:spcBef>
          <a:spcPct val="0"/>
        </a:spcBef>
        <a:spcAft>
          <a:spcPct val="0"/>
        </a:spcAft>
        <a:defRPr sz="4400" i="1">
          <a:solidFill>
            <a:schemeClr val="tx2"/>
          </a:solidFill>
          <a:latin typeface="Times New Roman" pitchFamily="18" charset="0"/>
        </a:defRPr>
      </a:lvl4pPr>
      <a:lvl5pPr algn="l" rtl="0" eaLnBrk="0" fontAlgn="base" hangingPunct="0">
        <a:spcBef>
          <a:spcPct val="0"/>
        </a:spcBef>
        <a:spcAft>
          <a:spcPct val="0"/>
        </a:spcAft>
        <a:defRPr sz="4400" i="1">
          <a:solidFill>
            <a:schemeClr val="tx2"/>
          </a:solidFill>
          <a:latin typeface="Times New Roman" pitchFamily="18" charset="0"/>
        </a:defRPr>
      </a:lvl5pPr>
      <a:lvl6pPr marL="457200" algn="l" rtl="0" eaLnBrk="0" fontAlgn="base" hangingPunct="0">
        <a:spcBef>
          <a:spcPct val="0"/>
        </a:spcBef>
        <a:spcAft>
          <a:spcPct val="0"/>
        </a:spcAft>
        <a:defRPr sz="4400" i="1">
          <a:solidFill>
            <a:schemeClr val="tx2"/>
          </a:solidFill>
          <a:latin typeface="Times New Roman" pitchFamily="18" charset="0"/>
        </a:defRPr>
      </a:lvl6pPr>
      <a:lvl7pPr marL="914400" algn="l" rtl="0" eaLnBrk="0" fontAlgn="base" hangingPunct="0">
        <a:spcBef>
          <a:spcPct val="0"/>
        </a:spcBef>
        <a:spcAft>
          <a:spcPct val="0"/>
        </a:spcAft>
        <a:defRPr sz="4400" i="1">
          <a:solidFill>
            <a:schemeClr val="tx2"/>
          </a:solidFill>
          <a:latin typeface="Times New Roman" pitchFamily="18" charset="0"/>
        </a:defRPr>
      </a:lvl7pPr>
      <a:lvl8pPr marL="1371600" algn="l" rtl="0" eaLnBrk="0" fontAlgn="base" hangingPunct="0">
        <a:spcBef>
          <a:spcPct val="0"/>
        </a:spcBef>
        <a:spcAft>
          <a:spcPct val="0"/>
        </a:spcAft>
        <a:defRPr sz="4400" i="1">
          <a:solidFill>
            <a:schemeClr val="tx2"/>
          </a:solidFill>
          <a:latin typeface="Times New Roman" pitchFamily="18" charset="0"/>
        </a:defRPr>
      </a:lvl8pPr>
      <a:lvl9pPr marL="1828800" algn="l" rtl="0" eaLnBrk="0" fontAlgn="base" hangingPunct="0">
        <a:spcBef>
          <a:spcPct val="0"/>
        </a:spcBef>
        <a:spcAft>
          <a:spcPct val="0"/>
        </a:spcAft>
        <a:defRPr sz="44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46082" name="Group 2"/>
          <p:cNvGrpSpPr>
            <a:grpSpLocks/>
          </p:cNvGrpSpPr>
          <p:nvPr/>
        </p:nvGrpSpPr>
        <p:grpSpPr bwMode="auto">
          <a:xfrm>
            <a:off x="0" y="0"/>
            <a:ext cx="8915400" cy="6858000"/>
            <a:chOff x="0" y="0"/>
            <a:chExt cx="5616" cy="4320"/>
          </a:xfrm>
        </p:grpSpPr>
        <p:pic>
          <p:nvPicPr>
            <p:cNvPr id="46083" name="Picture 3" descr="Expbann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invGray">
            <a:xfrm>
              <a:off x="0" y="0"/>
              <a:ext cx="432" cy="4320"/>
            </a:xfrm>
            <a:prstGeom prst="rect">
              <a:avLst/>
            </a:prstGeom>
            <a:noFill/>
            <a:extLst>
              <a:ext uri="{909E8E84-426E-40DD-AFC4-6F175D3DCCD1}">
                <a14:hiddenFill xmlns:a14="http://schemas.microsoft.com/office/drawing/2010/main">
                  <a:solidFill>
                    <a:srgbClr val="FFFFFF"/>
                  </a:solidFill>
                </a14:hiddenFill>
              </a:ext>
            </a:extLst>
          </p:spPr>
        </p:pic>
        <p:sp>
          <p:nvSpPr>
            <p:cNvPr id="46084" name="Rectangle 4"/>
            <p:cNvSpPr>
              <a:spLocks noChangeArrowheads="1"/>
            </p:cNvSpPr>
            <p:nvPr/>
          </p:nvSpPr>
          <p:spPr bwMode="grayWhite">
            <a:xfrm>
              <a:off x="576" y="144"/>
              <a:ext cx="5040" cy="3888"/>
            </a:xfrm>
            <a:prstGeom prst="rect">
              <a:avLst/>
            </a:prstGeom>
            <a:solidFill>
              <a:schemeClr val="bg1"/>
            </a:solidFill>
            <a:ln w="76200" cmpd="tri">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sp>
        <p:nvSpPr>
          <p:cNvPr id="46085" name="Rectangle 5"/>
          <p:cNvSpPr>
            <a:spLocks noGrp="1" noChangeArrowheads="1"/>
          </p:cNvSpPr>
          <p:nvPr>
            <p:ph type="title"/>
          </p:nvPr>
        </p:nvSpPr>
        <p:spPr bwMode="auto">
          <a:xfrm>
            <a:off x="10668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6086" name="Rectangle 6"/>
          <p:cNvSpPr>
            <a:spLocks noGrp="1" noChangeArrowheads="1"/>
          </p:cNvSpPr>
          <p:nvPr>
            <p:ph type="body" idx="1"/>
          </p:nvPr>
        </p:nvSpPr>
        <p:spPr bwMode="auto">
          <a:xfrm>
            <a:off x="1066800" y="17526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6087" name="Rectangle 7"/>
          <p:cNvSpPr>
            <a:spLocks noGrp="1" noChangeArrowheads="1"/>
          </p:cNvSpPr>
          <p:nvPr>
            <p:ph type="dt" sz="half" idx="2"/>
          </p:nvPr>
        </p:nvSpPr>
        <p:spPr bwMode="auto">
          <a:xfrm>
            <a:off x="8382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400">
                <a:solidFill>
                  <a:schemeClr val="bg2"/>
                </a:solidFill>
                <a:latin typeface="Arial" charset="0"/>
              </a:defRPr>
            </a:lvl1pPr>
          </a:lstStyle>
          <a:p>
            <a:endParaRPr lang="en-US" altLang="en-US">
              <a:solidFill>
                <a:srgbClr val="808080"/>
              </a:solidFill>
            </a:endParaRPr>
          </a:p>
        </p:txBody>
      </p:sp>
      <p:sp>
        <p:nvSpPr>
          <p:cNvPr id="46088" name="Rectangle 8"/>
          <p:cNvSpPr>
            <a:spLocks noGrp="1" noChangeArrowheads="1"/>
          </p:cNvSpPr>
          <p:nvPr>
            <p:ph type="ftr" sz="quarter" idx="3"/>
          </p:nvPr>
        </p:nvSpPr>
        <p:spPr bwMode="auto">
          <a:xfrm>
            <a:off x="34290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a:solidFill>
                  <a:schemeClr val="bg2"/>
                </a:solidFill>
                <a:latin typeface="Arial" charset="0"/>
              </a:defRPr>
            </a:lvl1pPr>
          </a:lstStyle>
          <a:p>
            <a:endParaRPr lang="en-US" altLang="en-US">
              <a:solidFill>
                <a:srgbClr val="808080"/>
              </a:solidFill>
            </a:endParaRPr>
          </a:p>
        </p:txBody>
      </p:sp>
      <p:sp>
        <p:nvSpPr>
          <p:cNvPr id="46089" name="Rectangle 9"/>
          <p:cNvSpPr>
            <a:spLocks noGrp="1" noChangeArrowheads="1"/>
          </p:cNvSpPr>
          <p:nvPr>
            <p:ph type="sldNum" sz="quarter" idx="4"/>
          </p:nvPr>
        </p:nvSpPr>
        <p:spPr bwMode="auto">
          <a:xfrm>
            <a:off x="70104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400">
                <a:solidFill>
                  <a:schemeClr val="bg2"/>
                </a:solidFill>
                <a:latin typeface="Arial" charset="0"/>
              </a:defRPr>
            </a:lvl1pPr>
          </a:lstStyle>
          <a:p>
            <a:fld id="{3D63D2FC-37C4-4C96-A3BB-EEBFCD70BC95}" type="slidenum">
              <a:rPr lang="en-US" altLang="en-US">
                <a:solidFill>
                  <a:srgbClr val="808080"/>
                </a:solidFill>
              </a:rPr>
              <a:pPr/>
              <a:t>‹#›</a:t>
            </a:fld>
            <a:endParaRPr lang="en-US" altLang="en-US">
              <a:solidFill>
                <a:srgbClr val="808080"/>
              </a:solidFill>
            </a:endParaRPr>
          </a:p>
        </p:txBody>
      </p:sp>
    </p:spTree>
    <p:extLst>
      <p:ext uri="{BB962C8B-B14F-4D97-AF65-F5344CB8AC3E}">
        <p14:creationId xmlns:p14="http://schemas.microsoft.com/office/powerpoint/2010/main" val="24809488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rtl="0" eaLnBrk="0" fontAlgn="base" hangingPunct="0">
        <a:spcBef>
          <a:spcPct val="0"/>
        </a:spcBef>
        <a:spcAft>
          <a:spcPct val="0"/>
        </a:spcAft>
        <a:defRPr sz="4400" i="1">
          <a:solidFill>
            <a:schemeClr val="tx2"/>
          </a:solidFill>
          <a:latin typeface="+mj-lt"/>
          <a:ea typeface="+mj-ea"/>
          <a:cs typeface="+mj-cs"/>
        </a:defRPr>
      </a:lvl1pPr>
      <a:lvl2pPr algn="l" rtl="0" eaLnBrk="0" fontAlgn="base" hangingPunct="0">
        <a:spcBef>
          <a:spcPct val="0"/>
        </a:spcBef>
        <a:spcAft>
          <a:spcPct val="0"/>
        </a:spcAft>
        <a:defRPr sz="4400" i="1">
          <a:solidFill>
            <a:schemeClr val="tx2"/>
          </a:solidFill>
          <a:latin typeface="Times New Roman" pitchFamily="18" charset="0"/>
        </a:defRPr>
      </a:lvl2pPr>
      <a:lvl3pPr algn="l" rtl="0" eaLnBrk="0" fontAlgn="base" hangingPunct="0">
        <a:spcBef>
          <a:spcPct val="0"/>
        </a:spcBef>
        <a:spcAft>
          <a:spcPct val="0"/>
        </a:spcAft>
        <a:defRPr sz="4400" i="1">
          <a:solidFill>
            <a:schemeClr val="tx2"/>
          </a:solidFill>
          <a:latin typeface="Times New Roman" pitchFamily="18" charset="0"/>
        </a:defRPr>
      </a:lvl3pPr>
      <a:lvl4pPr algn="l" rtl="0" eaLnBrk="0" fontAlgn="base" hangingPunct="0">
        <a:spcBef>
          <a:spcPct val="0"/>
        </a:spcBef>
        <a:spcAft>
          <a:spcPct val="0"/>
        </a:spcAft>
        <a:defRPr sz="4400" i="1">
          <a:solidFill>
            <a:schemeClr val="tx2"/>
          </a:solidFill>
          <a:latin typeface="Times New Roman" pitchFamily="18" charset="0"/>
        </a:defRPr>
      </a:lvl4pPr>
      <a:lvl5pPr algn="l" rtl="0" eaLnBrk="0" fontAlgn="base" hangingPunct="0">
        <a:spcBef>
          <a:spcPct val="0"/>
        </a:spcBef>
        <a:spcAft>
          <a:spcPct val="0"/>
        </a:spcAft>
        <a:defRPr sz="4400" i="1">
          <a:solidFill>
            <a:schemeClr val="tx2"/>
          </a:solidFill>
          <a:latin typeface="Times New Roman" pitchFamily="18" charset="0"/>
        </a:defRPr>
      </a:lvl5pPr>
      <a:lvl6pPr marL="457200" algn="l" rtl="0" eaLnBrk="0" fontAlgn="base" hangingPunct="0">
        <a:spcBef>
          <a:spcPct val="0"/>
        </a:spcBef>
        <a:spcAft>
          <a:spcPct val="0"/>
        </a:spcAft>
        <a:defRPr sz="4400" i="1">
          <a:solidFill>
            <a:schemeClr val="tx2"/>
          </a:solidFill>
          <a:latin typeface="Times New Roman" pitchFamily="18" charset="0"/>
        </a:defRPr>
      </a:lvl6pPr>
      <a:lvl7pPr marL="914400" algn="l" rtl="0" eaLnBrk="0" fontAlgn="base" hangingPunct="0">
        <a:spcBef>
          <a:spcPct val="0"/>
        </a:spcBef>
        <a:spcAft>
          <a:spcPct val="0"/>
        </a:spcAft>
        <a:defRPr sz="4400" i="1">
          <a:solidFill>
            <a:schemeClr val="tx2"/>
          </a:solidFill>
          <a:latin typeface="Times New Roman" pitchFamily="18" charset="0"/>
        </a:defRPr>
      </a:lvl7pPr>
      <a:lvl8pPr marL="1371600" algn="l" rtl="0" eaLnBrk="0" fontAlgn="base" hangingPunct="0">
        <a:spcBef>
          <a:spcPct val="0"/>
        </a:spcBef>
        <a:spcAft>
          <a:spcPct val="0"/>
        </a:spcAft>
        <a:defRPr sz="4400" i="1">
          <a:solidFill>
            <a:schemeClr val="tx2"/>
          </a:solidFill>
          <a:latin typeface="Times New Roman" pitchFamily="18" charset="0"/>
        </a:defRPr>
      </a:lvl8pPr>
      <a:lvl9pPr marL="1828800" algn="l" rtl="0" eaLnBrk="0" fontAlgn="base" hangingPunct="0">
        <a:spcBef>
          <a:spcPct val="0"/>
        </a:spcBef>
        <a:spcAft>
          <a:spcPct val="0"/>
        </a:spcAft>
        <a:defRPr sz="44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customXml" Target="../ink/ink2.xml"/><Relationship Id="rId5" Type="http://schemas.openxmlformats.org/officeDocument/2006/relationships/image" Target="../media/image8.emf"/><Relationship Id="rId4" Type="http://schemas.openxmlformats.org/officeDocument/2006/relationships/customXml" Target="../ink/ink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6.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4"/>
          </p:nvPr>
        </p:nvSpPr>
        <p:spPr/>
        <p:txBody>
          <a:bodyPr/>
          <a:lstStyle/>
          <a:p>
            <a:fld id="{9F0F7B41-D2A6-48A8-815A-5FBDEA95C39C}" type="slidenum">
              <a:rPr lang="en-US" altLang="en-US"/>
              <a:pPr/>
              <a:t>1</a:t>
            </a:fld>
            <a:endParaRPr lang="en-US" altLang="en-US"/>
          </a:p>
        </p:txBody>
      </p:sp>
      <p:sp>
        <p:nvSpPr>
          <p:cNvPr id="32772" name="Rectangle 4"/>
          <p:cNvSpPr>
            <a:spLocks noGrp="1" noChangeArrowheads="1"/>
          </p:cNvSpPr>
          <p:nvPr>
            <p:ph type="ctrTitle"/>
          </p:nvPr>
        </p:nvSpPr>
        <p:spPr>
          <a:ln/>
        </p:spPr>
        <p:txBody>
          <a:bodyPr/>
          <a:lstStyle/>
          <a:p>
            <a:r>
              <a:rPr lang="en-US" altLang="en-US" sz="6600" dirty="0">
                <a:latin typeface="Century Schoolbook" panose="02040604050505020304" pitchFamily="18" charset="0"/>
              </a:rPr>
              <a:t>LOOKING AT</a:t>
            </a:r>
          </a:p>
        </p:txBody>
      </p:sp>
      <p:sp>
        <p:nvSpPr>
          <p:cNvPr id="32773" name="Rectangle 5"/>
          <p:cNvSpPr>
            <a:spLocks noGrp="1" noChangeArrowheads="1"/>
          </p:cNvSpPr>
          <p:nvPr>
            <p:ph type="subTitle" idx="1"/>
          </p:nvPr>
        </p:nvSpPr>
        <p:spPr/>
        <p:txBody>
          <a:bodyPr/>
          <a:lstStyle/>
          <a:p>
            <a:r>
              <a:rPr lang="en-US" altLang="en-US"/>
              <a:t>WHAT BIBLE BAPTISM CAN DO</a:t>
            </a:r>
          </a:p>
        </p:txBody>
      </p:sp>
      <p:cxnSp>
        <p:nvCxnSpPr>
          <p:cNvPr id="5" name="Straight Connector 4"/>
          <p:cNvCxnSpPr/>
          <p:nvPr/>
        </p:nvCxnSpPr>
        <p:spPr bwMode="auto">
          <a:xfrm>
            <a:off x="6331759" y="4419600"/>
            <a:ext cx="678641"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a:xfrm>
            <a:off x="7239000" y="6496050"/>
            <a:ext cx="1905000" cy="457200"/>
          </a:xfrm>
        </p:spPr>
        <p:txBody>
          <a:bodyPr/>
          <a:lstStyle/>
          <a:p>
            <a:fld id="{E2A35A42-D611-45B8-9BF1-646349EBFEFF}" type="slidenum">
              <a:rPr lang="en-US" altLang="en-US"/>
              <a:pPr/>
              <a:t>10</a:t>
            </a:fld>
            <a:endParaRPr lang="en-US" altLang="en-US"/>
          </a:p>
        </p:txBody>
      </p:sp>
      <p:sp>
        <p:nvSpPr>
          <p:cNvPr id="39941" name="Rectangle 5"/>
          <p:cNvSpPr>
            <a:spLocks noGrp="1" noChangeArrowheads="1"/>
          </p:cNvSpPr>
          <p:nvPr>
            <p:ph type="body" idx="1"/>
          </p:nvPr>
        </p:nvSpPr>
        <p:spPr>
          <a:xfrm>
            <a:off x="685800" y="219075"/>
            <a:ext cx="8229600" cy="3200400"/>
          </a:xfrm>
          <a:noFill/>
          <a:ln/>
        </p:spPr>
        <p:txBody>
          <a:bodyPr/>
          <a:lstStyle/>
          <a:p>
            <a:pPr>
              <a:buFontTx/>
              <a:buNone/>
            </a:pPr>
            <a:r>
              <a:rPr lang="en-US" altLang="en-US" sz="3600" dirty="0">
                <a:solidFill>
                  <a:srgbClr val="000000"/>
                </a:solidFill>
                <a:latin typeface="Californian FB" panose="0207040306080B030204" pitchFamily="18" charset="0"/>
              </a:rPr>
              <a:t>	1 Peter 3:21,</a:t>
            </a:r>
            <a:br>
              <a:rPr lang="en-US" altLang="en-US" sz="3600" dirty="0">
                <a:solidFill>
                  <a:srgbClr val="000000"/>
                </a:solidFill>
                <a:latin typeface="Californian FB" panose="0207040306080B030204" pitchFamily="18" charset="0"/>
              </a:rPr>
            </a:br>
            <a:r>
              <a:rPr lang="en-US" altLang="en-US" sz="3600" dirty="0">
                <a:solidFill>
                  <a:srgbClr val="000000"/>
                </a:solidFill>
                <a:latin typeface="Californian FB" panose="0207040306080B030204" pitchFamily="18" charset="0"/>
              </a:rPr>
              <a:t>“There is also an antitype which now saves us—baptism (not the removal of the filth of the flesh, but the answer of a good conscience toward God), through the resurrection of Jesus Christ”</a:t>
            </a:r>
          </a:p>
        </p:txBody>
      </p:sp>
      <p:grpSp>
        <p:nvGrpSpPr>
          <p:cNvPr id="39955" name="Group 19"/>
          <p:cNvGrpSpPr>
            <a:grpSpLocks/>
          </p:cNvGrpSpPr>
          <p:nvPr/>
        </p:nvGrpSpPr>
        <p:grpSpPr bwMode="auto">
          <a:xfrm>
            <a:off x="457200" y="1466851"/>
            <a:ext cx="3100388" cy="3219451"/>
            <a:chOff x="159" y="756"/>
            <a:chExt cx="1953" cy="2028"/>
          </a:xfrm>
        </p:grpSpPr>
        <p:sp>
          <p:nvSpPr>
            <p:cNvPr id="39942" name="Oval 6"/>
            <p:cNvSpPr>
              <a:spLocks noChangeArrowheads="1"/>
            </p:cNvSpPr>
            <p:nvPr/>
          </p:nvSpPr>
          <p:spPr bwMode="auto">
            <a:xfrm>
              <a:off x="528" y="756"/>
              <a:ext cx="768" cy="288"/>
            </a:xfrm>
            <a:prstGeom prst="ellipse">
              <a:avLst/>
            </a:prstGeom>
            <a:noFill/>
            <a:ln w="28575">
              <a:solidFill>
                <a:srgbClr val="FF0000"/>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3" name="Line 7"/>
            <p:cNvSpPr>
              <a:spLocks noChangeShapeType="1"/>
            </p:cNvSpPr>
            <p:nvPr/>
          </p:nvSpPr>
          <p:spPr bwMode="auto">
            <a:xfrm>
              <a:off x="909" y="1056"/>
              <a:ext cx="0" cy="1293"/>
            </a:xfrm>
            <a:prstGeom prst="line">
              <a:avLst/>
            </a:prstGeom>
            <a:noFill/>
            <a:ln w="28575">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4" name="Text Box 8"/>
            <p:cNvSpPr txBox="1">
              <a:spLocks noChangeArrowheads="1"/>
            </p:cNvSpPr>
            <p:nvPr/>
          </p:nvSpPr>
          <p:spPr bwMode="auto">
            <a:xfrm>
              <a:off x="159" y="2401"/>
              <a:ext cx="1953" cy="383"/>
            </a:xfrm>
            <a:prstGeom prst="rect">
              <a:avLst/>
            </a:prstGeom>
            <a:solidFill>
              <a:schemeClr val="bg1"/>
            </a:solidFill>
            <a:ln w="28575">
              <a:solidFill>
                <a:srgbClr val="FF0000"/>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3200" b="1">
                  <a:latin typeface="Arial" charset="0"/>
                </a:rPr>
                <a:t>Baptism Saves</a:t>
              </a:r>
            </a:p>
          </p:txBody>
        </p:sp>
      </p:grpSp>
      <p:sp>
        <p:nvSpPr>
          <p:cNvPr id="3" name="Rectangle 2"/>
          <p:cNvSpPr/>
          <p:nvPr/>
        </p:nvSpPr>
        <p:spPr bwMode="auto">
          <a:xfrm>
            <a:off x="4800600" y="1428751"/>
            <a:ext cx="1524000" cy="968228"/>
          </a:xfrm>
          <a:prstGeom prst="rect">
            <a:avLst/>
          </a:prstGeom>
          <a:noFill/>
          <a:ln w="76200" cap="flat" cmpd="sng" algn="ctr">
            <a:solidFill>
              <a:srgbClr val="C00000"/>
            </a:solidFill>
            <a:prstDash val="solid"/>
            <a:round/>
            <a:headEnd type="none" w="med" len="med"/>
            <a:tailEnd type="stealth" w="lg" len="lg"/>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3" name="Rectangle 5"/>
          <p:cNvSpPr txBox="1">
            <a:spLocks noChangeArrowheads="1"/>
          </p:cNvSpPr>
          <p:nvPr/>
        </p:nvSpPr>
        <p:spPr bwMode="auto">
          <a:xfrm>
            <a:off x="685800" y="228600"/>
            <a:ext cx="82296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pPr>
            <a:r>
              <a:rPr lang="en-US" altLang="en-US" sz="3600" kern="0" dirty="0" smtClean="0">
                <a:solidFill>
                  <a:srgbClr val="000000"/>
                </a:solidFill>
                <a:latin typeface="Californian FB" panose="0207040306080B030204" pitchFamily="18" charset="0"/>
              </a:rPr>
              <a:t>	1 Peter 3:21,</a:t>
            </a:r>
            <a:br>
              <a:rPr lang="en-US" altLang="en-US" sz="3600" kern="0" dirty="0" smtClean="0">
                <a:solidFill>
                  <a:srgbClr val="000000"/>
                </a:solidFill>
                <a:latin typeface="Californian FB" panose="0207040306080B030204" pitchFamily="18" charset="0"/>
              </a:rPr>
            </a:br>
            <a:r>
              <a:rPr lang="en-US" altLang="en-US" sz="3600" kern="0" dirty="0" smtClean="0">
                <a:solidFill>
                  <a:srgbClr val="000000"/>
                </a:solidFill>
                <a:latin typeface="Californian FB" panose="0207040306080B030204" pitchFamily="18" charset="0"/>
              </a:rPr>
              <a:t>“There is also an antitype which now saves us—baptism (</a:t>
            </a:r>
            <a:r>
              <a:rPr lang="en-US" altLang="en-US" sz="3600" u="sng" kern="0" dirty="0" smtClean="0">
                <a:solidFill>
                  <a:srgbClr val="C00000"/>
                </a:solidFill>
                <a:latin typeface="Californian FB" panose="0207040306080B030204" pitchFamily="18" charset="0"/>
              </a:rPr>
              <a:t>not the</a:t>
            </a:r>
            <a:r>
              <a:rPr lang="en-US" altLang="en-US" sz="3600" kern="0" dirty="0" smtClean="0">
                <a:solidFill>
                  <a:srgbClr val="000000"/>
                </a:solidFill>
                <a:latin typeface="Californian FB" panose="0207040306080B030204" pitchFamily="18" charset="0"/>
              </a:rPr>
              <a:t> removal of the filth of the flesh, </a:t>
            </a:r>
            <a:r>
              <a:rPr lang="en-US" altLang="en-US" sz="3600" u="sng" kern="0" dirty="0" smtClean="0">
                <a:solidFill>
                  <a:srgbClr val="C00000"/>
                </a:solidFill>
                <a:latin typeface="Californian FB" panose="0207040306080B030204" pitchFamily="18" charset="0"/>
              </a:rPr>
              <a:t>but the</a:t>
            </a:r>
            <a:r>
              <a:rPr lang="en-US" altLang="en-US" sz="3600" kern="0" dirty="0" smtClean="0">
                <a:solidFill>
                  <a:srgbClr val="000000"/>
                </a:solidFill>
                <a:latin typeface="Californian FB" panose="0207040306080B030204" pitchFamily="18" charset="0"/>
              </a:rPr>
              <a:t> answer of a good conscience toward God), through the resurrection of Jesus Christ”</a:t>
            </a:r>
            <a:endParaRPr lang="en-US" altLang="en-US" sz="3600" kern="0" dirty="0">
              <a:solidFill>
                <a:srgbClr val="000000"/>
              </a:solidFill>
              <a:latin typeface="Californian FB" panose="0207040306080B0302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39955"/>
                                        </p:tgtEl>
                                        <p:attrNameLst>
                                          <p:attrName>style.visibility</p:attrName>
                                        </p:attrNameLst>
                                      </p:cBhvr>
                                      <p:to>
                                        <p:strVal val="visible"/>
                                      </p:to>
                                    </p:set>
                                    <p:anim calcmode="lin" valueType="num">
                                      <p:cBhvr>
                                        <p:cTn id="7" dur="500" fill="hold"/>
                                        <p:tgtEl>
                                          <p:spTgt spid="39955"/>
                                        </p:tgtEl>
                                        <p:attrNameLst>
                                          <p:attrName>ppt_w</p:attrName>
                                        </p:attrNameLst>
                                      </p:cBhvr>
                                      <p:tavLst>
                                        <p:tav tm="0">
                                          <p:val>
                                            <p:fltVal val="0"/>
                                          </p:val>
                                        </p:tav>
                                        <p:tav tm="100000">
                                          <p:val>
                                            <p:strVal val="#ppt_w"/>
                                          </p:val>
                                        </p:tav>
                                      </p:tavLst>
                                    </p:anim>
                                    <p:anim calcmode="lin" valueType="num">
                                      <p:cBhvr>
                                        <p:cTn id="8" dur="500" fill="hold"/>
                                        <p:tgtEl>
                                          <p:spTgt spid="39955"/>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3995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par>
                          <p:cTn id="17" fill="hold">
                            <p:stCondLst>
                              <p:cond delay="1000"/>
                            </p:stCondLst>
                            <p:childTnLst>
                              <p:par>
                                <p:cTn id="18" presetID="21" presetClass="exit" presetSubtype="1" fill="hold" grpId="1" nodeType="afterEffect">
                                  <p:stCondLst>
                                    <p:cond delay="0"/>
                                  </p:stCondLst>
                                  <p:childTnLst>
                                    <p:animEffect transition="out" filter="wheel(1)">
                                      <p:cBhvr>
                                        <p:cTn id="19" dur="2000"/>
                                        <p:tgtEl>
                                          <p:spTgt spid="3"/>
                                        </p:tgtEl>
                                      </p:cBhvr>
                                    </p:animEffect>
                                    <p:set>
                                      <p:cBhvr>
                                        <p:cTn id="20" dur="1" fill="hold">
                                          <p:stCondLst>
                                            <p:cond delay="1999"/>
                                          </p:stCondLst>
                                        </p:cTn>
                                        <p:tgtEl>
                                          <p:spTgt spid="3"/>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FBC81BDC-158B-44A2-9DD6-27C180D0C195}" type="slidenum">
              <a:rPr lang="en-US" altLang="en-US"/>
              <a:pPr/>
              <a:t>11</a:t>
            </a:fld>
            <a:endParaRPr lang="en-US" altLang="en-US"/>
          </a:p>
        </p:txBody>
      </p:sp>
      <p:sp>
        <p:nvSpPr>
          <p:cNvPr id="40964" name="Rectangle 4"/>
          <p:cNvSpPr>
            <a:spLocks noChangeArrowheads="1"/>
          </p:cNvSpPr>
          <p:nvPr/>
        </p:nvSpPr>
        <p:spPr bwMode="auto">
          <a:xfrm>
            <a:off x="685800" y="228600"/>
            <a:ext cx="82296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Blip>
                <a:blip r:embed="rId3"/>
              </a:buBlip>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FontTx/>
              <a:buNone/>
            </a:pPr>
            <a:r>
              <a:rPr lang="en-US" altLang="en-US" sz="3600" dirty="0">
                <a:solidFill>
                  <a:srgbClr val="000000"/>
                </a:solidFill>
                <a:latin typeface="Californian FB" panose="0207040306080B030204" pitchFamily="18" charset="0"/>
              </a:rPr>
              <a:t>	1 Peter 3:21,</a:t>
            </a:r>
            <a:br>
              <a:rPr lang="en-US" altLang="en-US" sz="3600" dirty="0">
                <a:solidFill>
                  <a:srgbClr val="000000"/>
                </a:solidFill>
                <a:latin typeface="Californian FB" panose="0207040306080B030204" pitchFamily="18" charset="0"/>
              </a:rPr>
            </a:br>
            <a:r>
              <a:rPr lang="en-US" altLang="en-US" sz="3600" dirty="0">
                <a:solidFill>
                  <a:srgbClr val="000000"/>
                </a:solidFill>
                <a:latin typeface="Californian FB" panose="0207040306080B030204" pitchFamily="18" charset="0"/>
              </a:rPr>
              <a:t>“There is also an antitype which now saves us—baptism </a:t>
            </a:r>
            <a:r>
              <a:rPr lang="en-US" altLang="en-US" sz="3600" dirty="0">
                <a:solidFill>
                  <a:schemeClr val="bg1">
                    <a:lumMod val="65000"/>
                  </a:schemeClr>
                </a:solidFill>
                <a:latin typeface="Californian FB" panose="0207040306080B030204" pitchFamily="18" charset="0"/>
              </a:rPr>
              <a:t>(not the removal of the filth of the flesh, but the answer of a good conscience toward God), </a:t>
            </a:r>
            <a:r>
              <a:rPr lang="en-US" altLang="en-US" sz="3600" u="sng" dirty="0">
                <a:solidFill>
                  <a:srgbClr val="000000"/>
                </a:solidFill>
                <a:latin typeface="Californian FB" panose="0207040306080B030204" pitchFamily="18" charset="0"/>
              </a:rPr>
              <a:t>through the resurrection of Jesus Christ</a:t>
            </a:r>
            <a:r>
              <a:rPr lang="en-US" altLang="en-US" sz="3600" dirty="0">
                <a:solidFill>
                  <a:srgbClr val="000000"/>
                </a:solidFill>
                <a:latin typeface="Californian FB" panose="0207040306080B030204" pitchFamily="18" charset="0"/>
              </a:rPr>
              <a:t>”</a:t>
            </a:r>
          </a:p>
        </p:txBody>
      </p:sp>
      <p:sp>
        <p:nvSpPr>
          <p:cNvPr id="40973" name="Text Box 13"/>
          <p:cNvSpPr txBox="1">
            <a:spLocks noChangeArrowheads="1"/>
          </p:cNvSpPr>
          <p:nvPr/>
        </p:nvSpPr>
        <p:spPr bwMode="auto">
          <a:xfrm>
            <a:off x="990600" y="4130675"/>
            <a:ext cx="7848600" cy="1015663"/>
          </a:xfrm>
          <a:prstGeom prst="rect">
            <a:avLst/>
          </a:prstGeom>
          <a:ln>
            <a:headEnd/>
            <a:tailEnd type="none" w="lg" len="lg"/>
          </a:ln>
        </p:spPr>
        <p:style>
          <a:lnRef idx="0">
            <a:schemeClr val="accent5"/>
          </a:lnRef>
          <a:fillRef idx="3">
            <a:schemeClr val="accent5"/>
          </a:fillRef>
          <a:effectRef idx="3">
            <a:schemeClr val="accent5"/>
          </a:effectRef>
          <a:fontRef idx="minor">
            <a:schemeClr val="lt1"/>
          </a:fontRef>
        </p:style>
        <p:txBody>
          <a:bodyPr>
            <a:spAutoFit/>
          </a:bodyPr>
          <a:lstStyle/>
          <a:p>
            <a:pPr algn="ctr" eaLnBrk="1" hangingPunct="1"/>
            <a:r>
              <a:rPr lang="en-US" altLang="en-US" sz="2800" dirty="0">
                <a:solidFill>
                  <a:srgbClr val="000000"/>
                </a:solidFill>
                <a:latin typeface="Source Sans Pro Black" pitchFamily="34" charset="0"/>
              </a:rPr>
              <a:t>The Power In Baptism Is Not The </a:t>
            </a:r>
            <a:r>
              <a:rPr lang="en-US" altLang="en-US" sz="2800" dirty="0" smtClean="0">
                <a:solidFill>
                  <a:srgbClr val="000000"/>
                </a:solidFill>
                <a:latin typeface="Source Sans Pro Black" pitchFamily="34" charset="0"/>
              </a:rPr>
              <a:t>Water</a:t>
            </a:r>
            <a:endParaRPr lang="en-US" altLang="en-US" sz="2800" dirty="0">
              <a:solidFill>
                <a:srgbClr val="000000"/>
              </a:solidFill>
              <a:latin typeface="Source Sans Pro Black" pitchFamily="34" charset="0"/>
            </a:endParaRPr>
          </a:p>
          <a:p>
            <a:pPr algn="ctr" eaLnBrk="1" hangingPunct="1"/>
            <a:r>
              <a:rPr lang="en-US" altLang="en-US" sz="3200" dirty="0">
                <a:solidFill>
                  <a:srgbClr val="000000"/>
                </a:solidFill>
                <a:latin typeface="Source Sans Pro Black" pitchFamily="34" charset="0"/>
              </a:rPr>
              <a:t>But </a:t>
            </a:r>
            <a:r>
              <a:rPr lang="en-US" altLang="en-US" sz="3200" dirty="0" smtClean="0">
                <a:solidFill>
                  <a:srgbClr val="000000"/>
                </a:solidFill>
                <a:latin typeface="Source Sans Pro Black" pitchFamily="34" charset="0"/>
              </a:rPr>
              <a:t>The </a:t>
            </a:r>
            <a:r>
              <a:rPr lang="en-US" altLang="en-US" sz="3200" dirty="0">
                <a:solidFill>
                  <a:srgbClr val="000000"/>
                </a:solidFill>
                <a:latin typeface="Source Sans Pro Black" pitchFamily="34" charset="0"/>
              </a:rPr>
              <a:t>Resurrection!</a:t>
            </a:r>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6905550" y="2775330"/>
              <a:ext cx="1400250" cy="45719"/>
            </p14:xfrm>
          </p:contentPart>
        </mc:Choice>
        <mc:Fallback xmlns="">
          <p:pic>
            <p:nvPicPr>
              <p:cNvPr id="2" name="Ink 1"/>
              <p:cNvPicPr/>
              <p:nvPr/>
            </p:nvPicPr>
            <p:blipFill>
              <a:blip r:embed="rId5"/>
              <a:stretch>
                <a:fillRect/>
              </a:stretch>
            </p:blipFill>
            <p:spPr>
              <a:xfrm>
                <a:off x="6845436" y="2654501"/>
                <a:ext cx="1520477" cy="28773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p14:cNvContentPartPr/>
              <p14:nvPr/>
            </p14:nvContentPartPr>
            <p14:xfrm>
              <a:off x="1162110" y="3200400"/>
              <a:ext cx="5743440" cy="228600"/>
            </p14:xfrm>
          </p:contentPart>
        </mc:Choice>
        <mc:Fallback xmlns="">
          <p:pic>
            <p:nvPicPr>
              <p:cNvPr id="3" name="Ink 2"/>
              <p:cNvPicPr/>
              <p:nvPr/>
            </p:nvPicPr>
            <p:blipFill>
              <a:blip r:embed="rId7"/>
              <a:stretch>
                <a:fillRect/>
              </a:stretch>
            </p:blipFill>
            <p:spPr>
              <a:xfrm>
                <a:off x="1101990" y="3080331"/>
                <a:ext cx="5863680" cy="469099"/>
              </a:xfrm>
              <a:prstGeom prst="rect">
                <a:avLst/>
              </a:prstGeom>
            </p:spPr>
          </p:pic>
        </mc:Fallback>
      </mc:AlternateContent>
      <p:sp>
        <p:nvSpPr>
          <p:cNvPr id="4" name="TextBox 3"/>
          <p:cNvSpPr txBox="1"/>
          <p:nvPr/>
        </p:nvSpPr>
        <p:spPr>
          <a:xfrm>
            <a:off x="2617149" y="5553670"/>
            <a:ext cx="4366901" cy="461665"/>
          </a:xfrm>
          <a:prstGeom prst="rect">
            <a:avLst/>
          </a:prstGeom>
          <a:noFill/>
        </p:spPr>
        <p:txBody>
          <a:bodyPr wrap="none" rtlCol="0">
            <a:spAutoFit/>
          </a:bodyPr>
          <a:lstStyle/>
          <a:p>
            <a:r>
              <a:rPr lang="en-US" sz="2400" dirty="0" smtClean="0">
                <a:latin typeface="Segoe Script" panose="020B0504020000000003" pitchFamily="34" charset="0"/>
              </a:rPr>
              <a:t>1 Peter 1:3 | Romans 1:4</a:t>
            </a:r>
            <a:endParaRPr lang="en-US" sz="2400" dirty="0">
              <a:latin typeface="Segoe Script" panose="020B05040200000000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40973"/>
                                        </p:tgtEl>
                                        <p:attrNameLst>
                                          <p:attrName>style.visibility</p:attrName>
                                        </p:attrNameLst>
                                      </p:cBhvr>
                                      <p:to>
                                        <p:strVal val="visible"/>
                                      </p:to>
                                    </p:set>
                                    <p:anim calcmode="lin" valueType="num">
                                      <p:cBhvr>
                                        <p:cTn id="15" dur="500" fill="hold"/>
                                        <p:tgtEl>
                                          <p:spTgt spid="40973"/>
                                        </p:tgtEl>
                                        <p:attrNameLst>
                                          <p:attrName>ppt_w</p:attrName>
                                        </p:attrNameLst>
                                      </p:cBhvr>
                                      <p:tavLst>
                                        <p:tav tm="0">
                                          <p:val>
                                            <p:fltVal val="0"/>
                                          </p:val>
                                        </p:tav>
                                        <p:tav tm="100000">
                                          <p:val>
                                            <p:strVal val="#ppt_w"/>
                                          </p:val>
                                        </p:tav>
                                      </p:tavLst>
                                    </p:anim>
                                    <p:anim calcmode="lin" valueType="num">
                                      <p:cBhvr>
                                        <p:cTn id="16" dur="500" fill="hold"/>
                                        <p:tgtEl>
                                          <p:spTgt spid="40973"/>
                                        </p:tgtEl>
                                        <p:attrNameLst>
                                          <p:attrName>ppt_h</p:attrName>
                                        </p:attrNameLst>
                                      </p:cBhvr>
                                      <p:tavLst>
                                        <p:tav tm="0">
                                          <p:val>
                                            <p:fltVal val="0"/>
                                          </p:val>
                                        </p:tav>
                                        <p:tav tm="100000">
                                          <p:val>
                                            <p:strVal val="#ppt_h"/>
                                          </p:val>
                                        </p:tav>
                                      </p:tavLst>
                                    </p:anim>
                                    <p:animEffect transition="in" filter="fade">
                                      <p:cBhvr>
                                        <p:cTn id="17" dur="500"/>
                                        <p:tgtEl>
                                          <p:spTgt spid="40973"/>
                                        </p:tgtEl>
                                      </p:cBhvr>
                                    </p:animEffect>
                                  </p:childTnLst>
                                </p:cTn>
                              </p:par>
                            </p:childTnLst>
                          </p:cTn>
                        </p:par>
                        <p:par>
                          <p:cTn id="18" fill="hold">
                            <p:stCondLst>
                              <p:cond delay="1500"/>
                            </p:stCondLst>
                            <p:childTnLst>
                              <p:par>
                                <p:cTn id="19" presetID="10" presetClass="entr" presetSubtype="0" fill="hold" grpId="0" nodeType="afterEffect">
                                  <p:stCondLst>
                                    <p:cond delay="0"/>
                                  </p:stCondLst>
                                  <p:iterate type="lt">
                                    <p:tmPct val="10000"/>
                                  </p:iterate>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3"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71ADF5D-43D4-4FEB-88D4-52C49877DD10}" type="slidenum">
              <a:rPr lang="en-US" altLang="en-US"/>
              <a:pPr/>
              <a:t>12</a:t>
            </a:fld>
            <a:endParaRPr lang="en-US" altLang="en-US"/>
          </a:p>
        </p:txBody>
      </p:sp>
      <p:sp>
        <p:nvSpPr>
          <p:cNvPr id="41986" name="Rectangle 2"/>
          <p:cNvSpPr>
            <a:spLocks noGrp="1" noChangeArrowheads="1"/>
          </p:cNvSpPr>
          <p:nvPr>
            <p:ph type="title"/>
          </p:nvPr>
        </p:nvSpPr>
        <p:spPr/>
        <p:txBody>
          <a:bodyPr/>
          <a:lstStyle/>
          <a:p>
            <a:r>
              <a:rPr lang="en-US" altLang="en-US"/>
              <a:t>What About You?</a:t>
            </a:r>
          </a:p>
        </p:txBody>
      </p:sp>
      <p:sp>
        <p:nvSpPr>
          <p:cNvPr id="41987" name="Rectangle 3"/>
          <p:cNvSpPr>
            <a:spLocks noGrp="1" noChangeArrowheads="1"/>
          </p:cNvSpPr>
          <p:nvPr>
            <p:ph type="body" idx="1"/>
          </p:nvPr>
        </p:nvSpPr>
        <p:spPr>
          <a:xfrm>
            <a:off x="914400" y="1600200"/>
            <a:ext cx="8001000" cy="4953000"/>
          </a:xfrm>
        </p:spPr>
        <p:txBody>
          <a:bodyPr>
            <a:normAutofit lnSpcReduction="10000"/>
          </a:bodyPr>
          <a:lstStyle/>
          <a:p>
            <a:r>
              <a:rPr lang="en-US" altLang="en-US" dirty="0"/>
              <a:t>Will you get </a:t>
            </a:r>
            <a:r>
              <a:rPr lang="en-US" altLang="en-US" b="1" dirty="0" smtClean="0"/>
              <a:t>INTO CHRIST </a:t>
            </a:r>
            <a:r>
              <a:rPr lang="en-US" altLang="en-US" dirty="0" smtClean="0"/>
              <a:t>through </a:t>
            </a:r>
            <a:r>
              <a:rPr lang="en-US" altLang="en-US" dirty="0" smtClean="0"/>
              <a:t>baptism today?</a:t>
            </a:r>
            <a:endParaRPr lang="en-US" altLang="en-US" dirty="0"/>
          </a:p>
          <a:p>
            <a:r>
              <a:rPr lang="en-US" altLang="en-US" dirty="0"/>
              <a:t>Will you contact the </a:t>
            </a:r>
            <a:r>
              <a:rPr lang="en-US" altLang="en-US" b="1" dirty="0" smtClean="0"/>
              <a:t>BLOOD</a:t>
            </a:r>
            <a:r>
              <a:rPr lang="en-US" altLang="en-US" dirty="0" smtClean="0"/>
              <a:t> of </a:t>
            </a:r>
            <a:r>
              <a:rPr lang="en-US" altLang="en-US" dirty="0"/>
              <a:t>Christ through baptism</a:t>
            </a:r>
          </a:p>
          <a:p>
            <a:r>
              <a:rPr lang="en-US" altLang="en-US" dirty="0"/>
              <a:t>Will you get into the Lord’s </a:t>
            </a:r>
            <a:r>
              <a:rPr lang="en-US" altLang="en-US" b="1" spc="-150" dirty="0" smtClean="0"/>
              <a:t>BODY/CHURCH</a:t>
            </a:r>
            <a:r>
              <a:rPr lang="en-US" altLang="en-US" spc="-150" dirty="0" smtClean="0"/>
              <a:t> </a:t>
            </a:r>
            <a:r>
              <a:rPr lang="en-US" altLang="en-US" dirty="0" smtClean="0"/>
              <a:t>through </a:t>
            </a:r>
            <a:r>
              <a:rPr lang="en-US" altLang="en-US" dirty="0"/>
              <a:t>baptism?</a:t>
            </a:r>
          </a:p>
          <a:p>
            <a:r>
              <a:rPr lang="en-US" altLang="en-US" dirty="0"/>
              <a:t>Will you get an </a:t>
            </a:r>
            <a:r>
              <a:rPr lang="en-US" altLang="en-US" b="1" dirty="0" smtClean="0"/>
              <a:t>ANSWER</a:t>
            </a:r>
            <a:r>
              <a:rPr lang="en-US" altLang="en-US" dirty="0" smtClean="0"/>
              <a:t> of </a:t>
            </a:r>
            <a:r>
              <a:rPr lang="en-US" altLang="en-US" dirty="0"/>
              <a:t>a good conscience through baptism?</a:t>
            </a:r>
          </a:p>
          <a:p>
            <a:r>
              <a:rPr lang="en-US" altLang="en-US" dirty="0"/>
              <a:t>Will you be </a:t>
            </a:r>
            <a:r>
              <a:rPr lang="en-US" altLang="en-US" b="1" dirty="0" smtClean="0"/>
              <a:t>SAVED</a:t>
            </a:r>
            <a:r>
              <a:rPr lang="en-US" altLang="en-US" dirty="0" smtClean="0"/>
              <a:t> in </a:t>
            </a:r>
            <a:r>
              <a:rPr lang="en-US" altLang="en-US" dirty="0"/>
              <a:t>baptism through the resurrection of Christ?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1000"/>
                                        <p:tgtEl>
                                          <p:spTgt spid="41987">
                                            <p:txEl>
                                              <p:pRg st="0" end="0"/>
                                            </p:txEl>
                                          </p:spTgt>
                                        </p:tgtEl>
                                      </p:cBhvr>
                                    </p:animEffect>
                                    <p:anim calcmode="lin" valueType="num">
                                      <p:cBhvr>
                                        <p:cTn id="8" dur="10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9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1987">
                                            <p:txEl>
                                              <p:pRg st="1" end="1"/>
                                            </p:txEl>
                                          </p:spTgt>
                                        </p:tgtEl>
                                        <p:attrNameLst>
                                          <p:attrName>style.visibility</p:attrName>
                                        </p:attrNameLst>
                                      </p:cBhvr>
                                      <p:to>
                                        <p:strVal val="visible"/>
                                      </p:to>
                                    </p:set>
                                    <p:animEffect transition="in" filter="fade">
                                      <p:cBhvr>
                                        <p:cTn id="14" dur="1000"/>
                                        <p:tgtEl>
                                          <p:spTgt spid="41987">
                                            <p:txEl>
                                              <p:pRg st="1" end="1"/>
                                            </p:txEl>
                                          </p:spTgt>
                                        </p:tgtEl>
                                      </p:cBhvr>
                                    </p:animEffect>
                                    <p:anim calcmode="lin" valueType="num">
                                      <p:cBhvr>
                                        <p:cTn id="15" dur="10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19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1987">
                                            <p:txEl>
                                              <p:pRg st="2" end="2"/>
                                            </p:txEl>
                                          </p:spTgt>
                                        </p:tgtEl>
                                        <p:attrNameLst>
                                          <p:attrName>style.visibility</p:attrName>
                                        </p:attrNameLst>
                                      </p:cBhvr>
                                      <p:to>
                                        <p:strVal val="visible"/>
                                      </p:to>
                                    </p:set>
                                    <p:animEffect transition="in" filter="fade">
                                      <p:cBhvr>
                                        <p:cTn id="21" dur="1000"/>
                                        <p:tgtEl>
                                          <p:spTgt spid="41987">
                                            <p:txEl>
                                              <p:pRg st="2" end="2"/>
                                            </p:txEl>
                                          </p:spTgt>
                                        </p:tgtEl>
                                      </p:cBhvr>
                                    </p:animEffect>
                                    <p:anim calcmode="lin" valueType="num">
                                      <p:cBhvr>
                                        <p:cTn id="22" dur="10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198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1987">
                                            <p:txEl>
                                              <p:pRg st="3" end="3"/>
                                            </p:txEl>
                                          </p:spTgt>
                                        </p:tgtEl>
                                        <p:attrNameLst>
                                          <p:attrName>style.visibility</p:attrName>
                                        </p:attrNameLst>
                                      </p:cBhvr>
                                      <p:to>
                                        <p:strVal val="visible"/>
                                      </p:to>
                                    </p:set>
                                    <p:animEffect transition="in" filter="fade">
                                      <p:cBhvr>
                                        <p:cTn id="28" dur="1000"/>
                                        <p:tgtEl>
                                          <p:spTgt spid="41987">
                                            <p:txEl>
                                              <p:pRg st="3" end="3"/>
                                            </p:txEl>
                                          </p:spTgt>
                                        </p:tgtEl>
                                      </p:cBhvr>
                                    </p:animEffect>
                                    <p:anim calcmode="lin" valueType="num">
                                      <p:cBhvr>
                                        <p:cTn id="29" dur="1000" fill="hold"/>
                                        <p:tgtEl>
                                          <p:spTgt spid="4198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19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1987">
                                            <p:txEl>
                                              <p:pRg st="4" end="4"/>
                                            </p:txEl>
                                          </p:spTgt>
                                        </p:tgtEl>
                                        <p:attrNameLst>
                                          <p:attrName>style.visibility</p:attrName>
                                        </p:attrNameLst>
                                      </p:cBhvr>
                                      <p:to>
                                        <p:strVal val="visible"/>
                                      </p:to>
                                    </p:set>
                                    <p:animEffect transition="in" filter="fade">
                                      <p:cBhvr>
                                        <p:cTn id="35" dur="1000"/>
                                        <p:tgtEl>
                                          <p:spTgt spid="41987">
                                            <p:txEl>
                                              <p:pRg st="4" end="4"/>
                                            </p:txEl>
                                          </p:spTgt>
                                        </p:tgtEl>
                                      </p:cBhvr>
                                    </p:animEffect>
                                    <p:anim calcmode="lin" valueType="num">
                                      <p:cBhvr>
                                        <p:cTn id="36" dur="1000" fill="hold"/>
                                        <p:tgtEl>
                                          <p:spTgt spid="4198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198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Ref idx="1001">
        <a:schemeClr val="bg2"/>
      </p:bgRef>
    </p:bg>
    <p:spTree>
      <p:nvGrpSpPr>
        <p:cNvPr id="1" name=""/>
        <p:cNvGrpSpPr/>
        <p:nvPr/>
      </p:nvGrpSpPr>
      <p:grpSpPr>
        <a:xfrm>
          <a:off x="0" y="0"/>
          <a:ext cx="0" cy="0"/>
          <a:chOff x="0" y="0"/>
          <a:chExt cx="0" cy="0"/>
        </a:xfrm>
      </p:grpSpPr>
      <p:sp>
        <p:nvSpPr>
          <p:cNvPr id="29700" name="Oval 4"/>
          <p:cNvSpPr>
            <a:spLocks noChangeArrowheads="1"/>
          </p:cNvSpPr>
          <p:nvPr/>
        </p:nvSpPr>
        <p:spPr bwMode="auto">
          <a:xfrm>
            <a:off x="2514600" y="1905000"/>
            <a:ext cx="6553200" cy="4953000"/>
          </a:xfrm>
          <a:prstGeom prst="ellipse">
            <a:avLst/>
          </a:prstGeom>
          <a:solidFill>
            <a:schemeClr val="tx1"/>
          </a:solidFill>
          <a:ln w="66675">
            <a:solidFill>
              <a:schemeClr val="tx1"/>
            </a:solidFill>
            <a:round/>
            <a:headEnd/>
            <a:tailEnd type="none" w="lg" len="lg"/>
          </a:ln>
          <a:effectLst/>
        </p:spPr>
        <p:txBody>
          <a:bodyPr wrap="none" anchor="ctr"/>
          <a:lstStyle/>
          <a:p>
            <a:endParaRPr lang="en-US" dirty="0"/>
          </a:p>
        </p:txBody>
      </p:sp>
      <p:sp>
        <p:nvSpPr>
          <p:cNvPr id="29701" name="Text Box 5"/>
          <p:cNvSpPr txBox="1">
            <a:spLocks noChangeArrowheads="1"/>
          </p:cNvSpPr>
          <p:nvPr/>
        </p:nvSpPr>
        <p:spPr bwMode="auto">
          <a:xfrm>
            <a:off x="3124200" y="3582988"/>
            <a:ext cx="5300663"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altLang="en-US" sz="6600">
                <a:solidFill>
                  <a:srgbClr val="000000"/>
                </a:solidFill>
                <a:latin typeface="Georgia" panose="02040502050405020303" pitchFamily="18" charset="0"/>
              </a:rPr>
              <a:t>“IN CHRIST”</a:t>
            </a:r>
          </a:p>
        </p:txBody>
      </p:sp>
      <p:sp>
        <p:nvSpPr>
          <p:cNvPr id="29702" name="WordArt 6"/>
          <p:cNvSpPr>
            <a:spLocks noChangeArrowheads="1" noChangeShapeType="1" noTextEdit="1"/>
          </p:cNvSpPr>
          <p:nvPr/>
        </p:nvSpPr>
        <p:spPr bwMode="auto">
          <a:xfrm>
            <a:off x="2514600" y="962025"/>
            <a:ext cx="6629400" cy="6086475"/>
          </a:xfrm>
          <a:prstGeom prst="rect">
            <a:avLst/>
          </a:prstGeom>
        </p:spPr>
        <p:txBody>
          <a:bodyPr wrap="none" fromWordArt="1">
            <a:prstTxWarp prst="textRingOutside">
              <a:avLst>
                <a:gd name="adj" fmla="val 83519"/>
              </a:avLst>
            </a:prstTxWarp>
          </a:bodyPr>
          <a:lstStyle/>
          <a:p>
            <a:pPr algn="ctr"/>
            <a:r>
              <a:rPr lang="en-US" sz="36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   BAPTISM   </a:t>
            </a:r>
            <a:r>
              <a:rPr lang="en-US" sz="3600" b="1" kern="1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BAPTISM</a:t>
            </a:r>
            <a:r>
              <a:rPr lang="en-US" sz="36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   </a:t>
            </a:r>
            <a:r>
              <a:rPr lang="en-US" sz="3600" b="1" kern="1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BAPTISM</a:t>
            </a:r>
            <a:endParaRPr lang="en-US" sz="36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ndParaRPr>
          </a:p>
        </p:txBody>
      </p:sp>
      <p:sp>
        <p:nvSpPr>
          <p:cNvPr id="29703" name="Text Box 7"/>
          <p:cNvSpPr txBox="1">
            <a:spLocks noChangeArrowheads="1"/>
          </p:cNvSpPr>
          <p:nvPr/>
        </p:nvSpPr>
        <p:spPr bwMode="auto">
          <a:xfrm>
            <a:off x="228600" y="962025"/>
            <a:ext cx="8763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en-US" sz="2800" dirty="0" smtClean="0">
                <a:latin typeface="Source Sans Pro Black" pitchFamily="34" charset="0"/>
              </a:rPr>
              <a:t>Galatians 3:26, 27</a:t>
            </a:r>
            <a:endParaRPr lang="en-US" altLang="en-US" sz="2800" dirty="0">
              <a:latin typeface="Source Sans Pro Black" pitchFamily="34" charset="0"/>
            </a:endParaRPr>
          </a:p>
        </p:txBody>
      </p:sp>
      <p:sp>
        <p:nvSpPr>
          <p:cNvPr id="29724" name="Freeform 28"/>
          <p:cNvSpPr>
            <a:spLocks/>
          </p:cNvSpPr>
          <p:nvPr/>
        </p:nvSpPr>
        <p:spPr bwMode="auto">
          <a:xfrm>
            <a:off x="1371600" y="4800600"/>
            <a:ext cx="1219200" cy="1295400"/>
          </a:xfrm>
          <a:custGeom>
            <a:avLst/>
            <a:gdLst>
              <a:gd name="T0" fmla="*/ 0 w 768"/>
              <a:gd name="T1" fmla="*/ 816 h 816"/>
              <a:gd name="T2" fmla="*/ 240 w 768"/>
              <a:gd name="T3" fmla="*/ 336 h 816"/>
              <a:gd name="T4" fmla="*/ 768 w 768"/>
              <a:gd name="T5" fmla="*/ 0 h 816"/>
            </a:gdLst>
            <a:ahLst/>
            <a:cxnLst>
              <a:cxn ang="0">
                <a:pos x="T0" y="T1"/>
              </a:cxn>
              <a:cxn ang="0">
                <a:pos x="T2" y="T3"/>
              </a:cxn>
              <a:cxn ang="0">
                <a:pos x="T4" y="T5"/>
              </a:cxn>
            </a:cxnLst>
            <a:rect l="0" t="0" r="r" b="b"/>
            <a:pathLst>
              <a:path w="768" h="816">
                <a:moveTo>
                  <a:pt x="0" y="816"/>
                </a:moveTo>
                <a:cubicBezTo>
                  <a:pt x="56" y="644"/>
                  <a:pt x="112" y="472"/>
                  <a:pt x="240" y="336"/>
                </a:cubicBezTo>
                <a:cubicBezTo>
                  <a:pt x="368" y="200"/>
                  <a:pt x="680" y="56"/>
                  <a:pt x="768" y="0"/>
                </a:cubicBezTo>
              </a:path>
            </a:pathLst>
          </a:custGeom>
          <a:noFill/>
          <a:ln w="127000" cap="flat" cmpd="sng">
            <a:solidFill>
              <a:schemeClr val="bg2">
                <a:lumMod val="75000"/>
                <a:lumOff val="25000"/>
              </a:schemeClr>
            </a:solidFill>
            <a:prstDash val="solid"/>
            <a:round/>
            <a:headEnd type="none" w="med" len="med"/>
            <a:tailEnd type="stealth" w="lg" len="lg"/>
          </a:ln>
          <a:effectLst/>
          <a:extLst/>
        </p:spPr>
        <p:txBody>
          <a:bodyPr/>
          <a:lstStyle/>
          <a:p>
            <a:endParaRPr lang="en-US"/>
          </a:p>
        </p:txBody>
      </p:sp>
      <p:sp>
        <p:nvSpPr>
          <p:cNvPr id="29725" name="Text Box 29"/>
          <p:cNvSpPr txBox="1">
            <a:spLocks noChangeArrowheads="1"/>
          </p:cNvSpPr>
          <p:nvPr/>
        </p:nvSpPr>
        <p:spPr bwMode="auto">
          <a:xfrm>
            <a:off x="1886906" y="79375"/>
            <a:ext cx="548836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altLang="en-US" sz="4000" dirty="0" smtClean="0">
                <a:latin typeface="Source Sans Pro Black" pitchFamily="34" charset="0"/>
                <a:ea typeface="Ebrima" panose="02000000000000000000" pitchFamily="2" charset="0"/>
                <a:cs typeface="Ebrima" panose="02000000000000000000" pitchFamily="2" charset="0"/>
              </a:rPr>
              <a:t>Can </a:t>
            </a:r>
            <a:r>
              <a:rPr lang="en-US" altLang="en-US" sz="4000" dirty="0">
                <a:latin typeface="Source Sans Pro Black" pitchFamily="34" charset="0"/>
                <a:ea typeface="Ebrima" panose="02000000000000000000" pitchFamily="2" charset="0"/>
                <a:cs typeface="Ebrima" panose="02000000000000000000" pitchFamily="2" charset="0"/>
              </a:rPr>
              <a:t>Put You Into Christ</a:t>
            </a:r>
          </a:p>
        </p:txBody>
      </p:sp>
      <p:sp>
        <p:nvSpPr>
          <p:cNvPr id="29704" name="AutoShape 8"/>
          <p:cNvSpPr>
            <a:spLocks noChangeArrowheads="1"/>
          </p:cNvSpPr>
          <p:nvPr/>
        </p:nvSpPr>
        <p:spPr bwMode="auto">
          <a:xfrm>
            <a:off x="125413" y="6021388"/>
            <a:ext cx="3068637" cy="661987"/>
          </a:xfrm>
          <a:prstGeom prst="roundRect">
            <a:avLst>
              <a:gd name="adj" fmla="val 16667"/>
            </a:avLst>
          </a:prstGeom>
          <a:solidFill>
            <a:srgbClr val="000000"/>
          </a:solidFill>
          <a:ln w="28575">
            <a:solidFill>
              <a:schemeClr val="tx1"/>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3200" b="1" dirty="0">
                <a:solidFill>
                  <a:schemeClr val="bg2">
                    <a:lumMod val="50000"/>
                    <a:lumOff val="50000"/>
                  </a:schemeClr>
                </a:solidFill>
                <a:latin typeface="Arial" charset="0"/>
              </a:rPr>
              <a:t>Outside Christ</a:t>
            </a:r>
          </a:p>
        </p:txBody>
      </p:sp>
      <p:sp>
        <p:nvSpPr>
          <p:cNvPr id="2" name="TextBox 1"/>
          <p:cNvSpPr txBox="1"/>
          <p:nvPr/>
        </p:nvSpPr>
        <p:spPr>
          <a:xfrm>
            <a:off x="5539797" y="2520434"/>
            <a:ext cx="579005" cy="769441"/>
          </a:xfrm>
          <a:prstGeom prst="rect">
            <a:avLst/>
          </a:prstGeom>
          <a:noFill/>
        </p:spPr>
        <p:txBody>
          <a:bodyPr wrap="none" rtlCol="0">
            <a:spAutoFit/>
          </a:bodyPr>
          <a:lstStyle/>
          <a:p>
            <a:pPr algn="ctr"/>
            <a:r>
              <a:rPr lang="en-US" sz="4400" dirty="0" smtClean="0">
                <a:solidFill>
                  <a:schemeClr val="bg2">
                    <a:lumMod val="90000"/>
                    <a:lumOff val="10000"/>
                  </a:schemeClr>
                </a:solidFill>
                <a:latin typeface="Georgia" panose="02040502050405020303" pitchFamily="18" charset="0"/>
              </a:rPr>
              <a:t>1.</a:t>
            </a:r>
            <a:endParaRPr lang="en-US" sz="4400" dirty="0">
              <a:solidFill>
                <a:schemeClr val="bg2">
                  <a:lumMod val="90000"/>
                  <a:lumOff val="10000"/>
                </a:schemeClr>
              </a:solidFill>
              <a:latin typeface="Georgia" panose="02040502050405020303" pitchFamily="18" charset="0"/>
            </a:endParaRPr>
          </a:p>
        </p:txBody>
      </p:sp>
    </p:spTree>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wedge">
                                      <p:cBhvr>
                                        <p:cTn id="7" dur="3000"/>
                                        <p:tgtEl>
                                          <p:spTgt spid="29700"/>
                                        </p:tgtEl>
                                      </p:cBhvr>
                                    </p:animEffect>
                                  </p:childTnLst>
                                </p:cTn>
                              </p:par>
                              <p:par>
                                <p:cTn id="8" presetID="35" presetClass="entr" presetSubtype="0" fill="hold" grpId="0" nodeType="withEffect">
                                  <p:stCondLst>
                                    <p:cond delay="0"/>
                                  </p:stCondLst>
                                  <p:childTnLst>
                                    <p:set>
                                      <p:cBhvr>
                                        <p:cTn id="9" dur="1" fill="hold">
                                          <p:stCondLst>
                                            <p:cond delay="0"/>
                                          </p:stCondLst>
                                        </p:cTn>
                                        <p:tgtEl>
                                          <p:spTgt spid="29702"/>
                                        </p:tgtEl>
                                        <p:attrNameLst>
                                          <p:attrName>style.visibility</p:attrName>
                                        </p:attrNameLst>
                                      </p:cBhvr>
                                      <p:to>
                                        <p:strVal val="visible"/>
                                      </p:to>
                                    </p:set>
                                    <p:animEffect transition="in" filter="fade">
                                      <p:cBhvr>
                                        <p:cTn id="10" dur="3000"/>
                                        <p:tgtEl>
                                          <p:spTgt spid="29702"/>
                                        </p:tgtEl>
                                      </p:cBhvr>
                                    </p:animEffect>
                                    <p:anim calcmode="lin" valueType="num">
                                      <p:cBhvr>
                                        <p:cTn id="11" dur="3000" fill="hold"/>
                                        <p:tgtEl>
                                          <p:spTgt spid="29702"/>
                                        </p:tgtEl>
                                        <p:attrNameLst>
                                          <p:attrName>style.rotation</p:attrName>
                                        </p:attrNameLst>
                                      </p:cBhvr>
                                      <p:tavLst>
                                        <p:tav tm="0">
                                          <p:val>
                                            <p:fltVal val="720"/>
                                          </p:val>
                                        </p:tav>
                                        <p:tav tm="100000">
                                          <p:val>
                                            <p:fltVal val="0"/>
                                          </p:val>
                                        </p:tav>
                                      </p:tavLst>
                                    </p:anim>
                                    <p:anim calcmode="lin" valueType="num">
                                      <p:cBhvr>
                                        <p:cTn id="12" dur="3000" fill="hold"/>
                                        <p:tgtEl>
                                          <p:spTgt spid="29702"/>
                                        </p:tgtEl>
                                        <p:attrNameLst>
                                          <p:attrName>ppt_h</p:attrName>
                                        </p:attrNameLst>
                                      </p:cBhvr>
                                      <p:tavLst>
                                        <p:tav tm="0">
                                          <p:val>
                                            <p:fltVal val="0"/>
                                          </p:val>
                                        </p:tav>
                                        <p:tav tm="100000">
                                          <p:val>
                                            <p:strVal val="#ppt_h"/>
                                          </p:val>
                                        </p:tav>
                                      </p:tavLst>
                                    </p:anim>
                                    <p:anim calcmode="lin" valueType="num">
                                      <p:cBhvr>
                                        <p:cTn id="13" dur="3000" fill="hold"/>
                                        <p:tgtEl>
                                          <p:spTgt spid="29702"/>
                                        </p:tgtEl>
                                        <p:attrNameLst>
                                          <p:attrName>ppt_w</p:attrName>
                                        </p:attrNameLst>
                                      </p:cBhvr>
                                      <p:tavLst>
                                        <p:tav tm="0">
                                          <p:val>
                                            <p:fltVal val="0"/>
                                          </p:val>
                                        </p:tav>
                                        <p:tav tm="100000">
                                          <p:val>
                                            <p:strVal val="#ppt_w"/>
                                          </p:val>
                                        </p:tav>
                                      </p:tavLst>
                                    </p:anim>
                                  </p:childTnLst>
                                </p:cTn>
                              </p:par>
                            </p:childTnLst>
                          </p:cTn>
                        </p:par>
                        <p:par>
                          <p:cTn id="14" fill="hold" nodeType="afterGroup">
                            <p:stCondLst>
                              <p:cond delay="3000"/>
                            </p:stCondLst>
                            <p:childTnLst>
                              <p:par>
                                <p:cTn id="15" presetID="10" presetClass="entr" presetSubtype="0" fill="hold" grpId="0" nodeType="afterEffect">
                                  <p:stCondLst>
                                    <p:cond delay="0"/>
                                  </p:stCondLst>
                                  <p:childTnLst>
                                    <p:set>
                                      <p:cBhvr>
                                        <p:cTn id="16" dur="1" fill="hold">
                                          <p:stCondLst>
                                            <p:cond delay="0"/>
                                          </p:stCondLst>
                                        </p:cTn>
                                        <p:tgtEl>
                                          <p:spTgt spid="29703"/>
                                        </p:tgtEl>
                                        <p:attrNameLst>
                                          <p:attrName>style.visibility</p:attrName>
                                        </p:attrNameLst>
                                      </p:cBhvr>
                                      <p:to>
                                        <p:strVal val="visible"/>
                                      </p:to>
                                    </p:set>
                                    <p:animEffect transition="in" filter="fade">
                                      <p:cBhvr>
                                        <p:cTn id="17" dur="2000"/>
                                        <p:tgtEl>
                                          <p:spTgt spid="29703"/>
                                        </p:tgtEl>
                                      </p:cBhvr>
                                    </p:animEffect>
                                  </p:childTnLst>
                                </p:cTn>
                              </p:par>
                            </p:childTnLst>
                          </p:cTn>
                        </p:par>
                        <p:par>
                          <p:cTn id="18" fill="hold" nodeType="afterGroup">
                            <p:stCondLst>
                              <p:cond delay="5000"/>
                            </p:stCondLst>
                            <p:childTnLst>
                              <p:par>
                                <p:cTn id="19" presetID="21" presetClass="entr" presetSubtype="4" fill="hold" grpId="0" nodeType="afterEffect">
                                  <p:stCondLst>
                                    <p:cond delay="0"/>
                                  </p:stCondLst>
                                  <p:childTnLst>
                                    <p:set>
                                      <p:cBhvr>
                                        <p:cTn id="20" dur="1" fill="hold">
                                          <p:stCondLst>
                                            <p:cond delay="0"/>
                                          </p:stCondLst>
                                        </p:cTn>
                                        <p:tgtEl>
                                          <p:spTgt spid="29704"/>
                                        </p:tgtEl>
                                        <p:attrNameLst>
                                          <p:attrName>style.visibility</p:attrName>
                                        </p:attrNameLst>
                                      </p:cBhvr>
                                      <p:to>
                                        <p:strVal val="visible"/>
                                      </p:to>
                                    </p:set>
                                    <p:animEffect transition="in" filter="wheel(4)">
                                      <p:cBhvr>
                                        <p:cTn id="21" dur="2000"/>
                                        <p:tgtEl>
                                          <p:spTgt spid="29704"/>
                                        </p:tgtEl>
                                      </p:cBhvr>
                                    </p:animEffect>
                                  </p:childTnLst>
                                </p:cTn>
                              </p:par>
                            </p:childTnLst>
                          </p:cTn>
                        </p:par>
                        <p:par>
                          <p:cTn id="22" fill="hold" nodeType="afterGroup">
                            <p:stCondLst>
                              <p:cond delay="7000"/>
                            </p:stCondLst>
                            <p:childTnLst>
                              <p:par>
                                <p:cTn id="23" presetID="22" presetClass="entr" presetSubtype="4" fill="hold" grpId="0" nodeType="afterEffect">
                                  <p:stCondLst>
                                    <p:cond delay="0"/>
                                  </p:stCondLst>
                                  <p:childTnLst>
                                    <p:set>
                                      <p:cBhvr>
                                        <p:cTn id="24" dur="1" fill="hold">
                                          <p:stCondLst>
                                            <p:cond delay="0"/>
                                          </p:stCondLst>
                                        </p:cTn>
                                        <p:tgtEl>
                                          <p:spTgt spid="29724"/>
                                        </p:tgtEl>
                                        <p:attrNameLst>
                                          <p:attrName>style.visibility</p:attrName>
                                        </p:attrNameLst>
                                      </p:cBhvr>
                                      <p:to>
                                        <p:strVal val="visible"/>
                                      </p:to>
                                    </p:set>
                                    <p:animEffect transition="in" filter="wipe(down)">
                                      <p:cBhvr>
                                        <p:cTn id="25" dur="500"/>
                                        <p:tgtEl>
                                          <p:spTgt spid="29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nimBg="1"/>
      <p:bldP spid="29702" grpId="0" animBg="1"/>
      <p:bldP spid="29703" grpId="0"/>
      <p:bldP spid="29724" grpId="0" animBg="1"/>
      <p:bldP spid="2970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Ref idx="1001">
        <a:schemeClr val="bg2"/>
      </p:bgRef>
    </p:bg>
    <p:spTree>
      <p:nvGrpSpPr>
        <p:cNvPr id="1" name=""/>
        <p:cNvGrpSpPr/>
        <p:nvPr/>
      </p:nvGrpSpPr>
      <p:grpSpPr>
        <a:xfrm>
          <a:off x="0" y="0"/>
          <a:ext cx="0" cy="0"/>
          <a:chOff x="0" y="0"/>
          <a:chExt cx="0" cy="0"/>
        </a:xfrm>
      </p:grpSpPr>
      <p:sp>
        <p:nvSpPr>
          <p:cNvPr id="29700" name="Oval 4"/>
          <p:cNvSpPr>
            <a:spLocks noChangeArrowheads="1"/>
          </p:cNvSpPr>
          <p:nvPr/>
        </p:nvSpPr>
        <p:spPr bwMode="auto">
          <a:xfrm>
            <a:off x="2514600" y="1905000"/>
            <a:ext cx="6553200" cy="4953000"/>
          </a:xfrm>
          <a:prstGeom prst="ellipse">
            <a:avLst/>
          </a:prstGeom>
          <a:solidFill>
            <a:schemeClr val="tx1"/>
          </a:solidFill>
          <a:ln w="66675">
            <a:solidFill>
              <a:schemeClr val="tx1"/>
            </a:solidFill>
            <a:round/>
            <a:headEnd/>
            <a:tailEnd type="none" w="lg" len="lg"/>
          </a:ln>
          <a:effectLst/>
        </p:spPr>
        <p:txBody>
          <a:bodyPr wrap="none" anchor="ctr"/>
          <a:lstStyle/>
          <a:p>
            <a:endParaRPr lang="en-US">
              <a:solidFill>
                <a:srgbClr val="FFFFFF"/>
              </a:solidFill>
            </a:endParaRPr>
          </a:p>
        </p:txBody>
      </p:sp>
      <p:sp>
        <p:nvSpPr>
          <p:cNvPr id="29701" name="Text Box 5"/>
          <p:cNvSpPr txBox="1">
            <a:spLocks noChangeArrowheads="1"/>
          </p:cNvSpPr>
          <p:nvPr/>
        </p:nvSpPr>
        <p:spPr bwMode="auto">
          <a:xfrm>
            <a:off x="2682179" y="3582988"/>
            <a:ext cx="6184706"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altLang="en-US" sz="6600" dirty="0">
                <a:solidFill>
                  <a:srgbClr val="000000"/>
                </a:solidFill>
                <a:latin typeface="Georgia" panose="02040502050405020303" pitchFamily="18" charset="0"/>
              </a:rPr>
              <a:t>“</a:t>
            </a:r>
            <a:r>
              <a:rPr lang="en-US" altLang="en-US" sz="6600" dirty="0" smtClean="0">
                <a:solidFill>
                  <a:srgbClr val="000000"/>
                </a:solidFill>
                <a:latin typeface="Georgia" panose="02040502050405020303" pitchFamily="18" charset="0"/>
              </a:rPr>
              <a:t>INTO DEATH”</a:t>
            </a:r>
            <a:endParaRPr lang="en-US" altLang="en-US" sz="6600" dirty="0">
              <a:solidFill>
                <a:srgbClr val="000000"/>
              </a:solidFill>
              <a:latin typeface="Georgia" panose="02040502050405020303" pitchFamily="18" charset="0"/>
            </a:endParaRPr>
          </a:p>
        </p:txBody>
      </p:sp>
      <p:sp>
        <p:nvSpPr>
          <p:cNvPr id="29702" name="WordArt 6"/>
          <p:cNvSpPr>
            <a:spLocks noChangeArrowheads="1" noChangeShapeType="1" noTextEdit="1"/>
          </p:cNvSpPr>
          <p:nvPr/>
        </p:nvSpPr>
        <p:spPr bwMode="auto">
          <a:xfrm>
            <a:off x="2514600" y="962025"/>
            <a:ext cx="6629400" cy="6086475"/>
          </a:xfrm>
          <a:prstGeom prst="rect">
            <a:avLst/>
          </a:prstGeom>
        </p:spPr>
        <p:txBody>
          <a:bodyPr wrap="none" fromWordArt="1">
            <a:prstTxWarp prst="textRingOutside">
              <a:avLst>
                <a:gd name="adj" fmla="val 83519"/>
              </a:avLst>
            </a:prstTxWarp>
          </a:bodyPr>
          <a:lstStyle/>
          <a:p>
            <a:pPr algn="ctr"/>
            <a:r>
              <a:rPr lang="en-US" sz="36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   BAPTISM   </a:t>
            </a:r>
            <a:r>
              <a:rPr lang="en-US" sz="3600" b="1" kern="1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BAPTISM</a:t>
            </a:r>
            <a:r>
              <a:rPr lang="en-US" sz="36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   </a:t>
            </a:r>
            <a:r>
              <a:rPr lang="en-US" sz="3600" b="1" kern="1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BAPTISM</a:t>
            </a:r>
            <a:endParaRPr lang="en-US" sz="36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ndParaRPr>
          </a:p>
        </p:txBody>
      </p:sp>
      <p:sp>
        <p:nvSpPr>
          <p:cNvPr id="29703" name="Text Box 7"/>
          <p:cNvSpPr txBox="1">
            <a:spLocks noChangeArrowheads="1"/>
          </p:cNvSpPr>
          <p:nvPr/>
        </p:nvSpPr>
        <p:spPr bwMode="auto">
          <a:xfrm>
            <a:off x="228600" y="962025"/>
            <a:ext cx="8763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en-US" sz="2800" dirty="0" smtClean="0">
                <a:solidFill>
                  <a:srgbClr val="FFFFFF"/>
                </a:solidFill>
                <a:latin typeface="Source Sans Pro Black" pitchFamily="34" charset="0"/>
              </a:rPr>
              <a:t>Romans 6:3</a:t>
            </a:r>
            <a:endParaRPr lang="en-US" altLang="en-US" sz="2800" dirty="0">
              <a:solidFill>
                <a:srgbClr val="FFFFFF"/>
              </a:solidFill>
              <a:latin typeface="Source Sans Pro Black" pitchFamily="34" charset="0"/>
            </a:endParaRPr>
          </a:p>
        </p:txBody>
      </p:sp>
      <p:sp>
        <p:nvSpPr>
          <p:cNvPr id="29724" name="Freeform 28"/>
          <p:cNvSpPr>
            <a:spLocks/>
          </p:cNvSpPr>
          <p:nvPr/>
        </p:nvSpPr>
        <p:spPr bwMode="auto">
          <a:xfrm>
            <a:off x="1371600" y="4800600"/>
            <a:ext cx="1219200" cy="1295400"/>
          </a:xfrm>
          <a:custGeom>
            <a:avLst/>
            <a:gdLst>
              <a:gd name="T0" fmla="*/ 0 w 768"/>
              <a:gd name="T1" fmla="*/ 816 h 816"/>
              <a:gd name="T2" fmla="*/ 240 w 768"/>
              <a:gd name="T3" fmla="*/ 336 h 816"/>
              <a:gd name="T4" fmla="*/ 768 w 768"/>
              <a:gd name="T5" fmla="*/ 0 h 816"/>
            </a:gdLst>
            <a:ahLst/>
            <a:cxnLst>
              <a:cxn ang="0">
                <a:pos x="T0" y="T1"/>
              </a:cxn>
              <a:cxn ang="0">
                <a:pos x="T2" y="T3"/>
              </a:cxn>
              <a:cxn ang="0">
                <a:pos x="T4" y="T5"/>
              </a:cxn>
            </a:cxnLst>
            <a:rect l="0" t="0" r="r" b="b"/>
            <a:pathLst>
              <a:path w="768" h="816">
                <a:moveTo>
                  <a:pt x="0" y="816"/>
                </a:moveTo>
                <a:cubicBezTo>
                  <a:pt x="56" y="644"/>
                  <a:pt x="112" y="472"/>
                  <a:pt x="240" y="336"/>
                </a:cubicBezTo>
                <a:cubicBezTo>
                  <a:pt x="368" y="200"/>
                  <a:pt x="680" y="56"/>
                  <a:pt x="768" y="0"/>
                </a:cubicBezTo>
              </a:path>
            </a:pathLst>
          </a:custGeom>
          <a:noFill/>
          <a:ln w="127000" cap="flat" cmpd="sng">
            <a:solidFill>
              <a:schemeClr val="bg2">
                <a:lumMod val="75000"/>
                <a:lumOff val="25000"/>
              </a:schemeClr>
            </a:solidFill>
            <a:prstDash val="solid"/>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29725" name="Text Box 29"/>
          <p:cNvSpPr txBox="1">
            <a:spLocks noChangeArrowheads="1"/>
          </p:cNvSpPr>
          <p:nvPr/>
        </p:nvSpPr>
        <p:spPr bwMode="auto">
          <a:xfrm>
            <a:off x="956204" y="79375"/>
            <a:ext cx="734976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altLang="en-US" sz="4000" dirty="0" smtClean="0">
                <a:solidFill>
                  <a:srgbClr val="FFFFFF"/>
                </a:solidFill>
                <a:latin typeface="Source Sans Pro Black" pitchFamily="34" charset="0"/>
                <a:ea typeface="Ebrima" panose="02000000000000000000" pitchFamily="2" charset="0"/>
                <a:cs typeface="Ebrima" panose="02000000000000000000" pitchFamily="2" charset="0"/>
              </a:rPr>
              <a:t>Can </a:t>
            </a:r>
            <a:r>
              <a:rPr lang="en-US" altLang="en-US" sz="4000" dirty="0">
                <a:solidFill>
                  <a:srgbClr val="FFFFFF"/>
                </a:solidFill>
                <a:latin typeface="Source Sans Pro Black" pitchFamily="34" charset="0"/>
                <a:ea typeface="Ebrima" panose="02000000000000000000" pitchFamily="2" charset="0"/>
                <a:cs typeface="Ebrima" panose="02000000000000000000" pitchFamily="2" charset="0"/>
              </a:rPr>
              <a:t>Put You Into </a:t>
            </a:r>
            <a:r>
              <a:rPr lang="en-US" altLang="en-US" sz="4000" dirty="0" smtClean="0">
                <a:solidFill>
                  <a:srgbClr val="FFFFFF"/>
                </a:solidFill>
                <a:latin typeface="Source Sans Pro Black" pitchFamily="34" charset="0"/>
                <a:ea typeface="Ebrima" panose="02000000000000000000" pitchFamily="2" charset="0"/>
                <a:cs typeface="Ebrima" panose="02000000000000000000" pitchFamily="2" charset="0"/>
              </a:rPr>
              <a:t>Christ’s Death</a:t>
            </a:r>
            <a:endParaRPr lang="en-US" altLang="en-US" sz="4000" dirty="0">
              <a:solidFill>
                <a:srgbClr val="FFFFFF"/>
              </a:solidFill>
              <a:latin typeface="Source Sans Pro Black" pitchFamily="34" charset="0"/>
              <a:ea typeface="Ebrima" panose="02000000000000000000" pitchFamily="2" charset="0"/>
              <a:cs typeface="Ebrima" panose="02000000000000000000" pitchFamily="2" charset="0"/>
            </a:endParaRPr>
          </a:p>
        </p:txBody>
      </p:sp>
      <p:sp>
        <p:nvSpPr>
          <p:cNvPr id="29704" name="AutoShape 8"/>
          <p:cNvSpPr>
            <a:spLocks noChangeArrowheads="1"/>
          </p:cNvSpPr>
          <p:nvPr/>
        </p:nvSpPr>
        <p:spPr bwMode="auto">
          <a:xfrm>
            <a:off x="125413" y="6021388"/>
            <a:ext cx="3018341" cy="646986"/>
          </a:xfrm>
          <a:prstGeom prst="roundRect">
            <a:avLst>
              <a:gd name="adj" fmla="val 16667"/>
            </a:avLst>
          </a:prstGeom>
          <a:solidFill>
            <a:srgbClr val="000000"/>
          </a:solidFill>
          <a:ln w="28575">
            <a:solidFill>
              <a:schemeClr val="tx1"/>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3200" b="1" dirty="0">
                <a:solidFill>
                  <a:schemeClr val="bg2">
                    <a:lumMod val="50000"/>
                    <a:lumOff val="50000"/>
                  </a:schemeClr>
                </a:solidFill>
                <a:latin typeface="Arial" charset="0"/>
              </a:rPr>
              <a:t>Outside </a:t>
            </a:r>
            <a:r>
              <a:rPr lang="en-US" altLang="en-US" sz="3200" b="1" dirty="0" smtClean="0">
                <a:solidFill>
                  <a:schemeClr val="bg2">
                    <a:lumMod val="50000"/>
                    <a:lumOff val="50000"/>
                  </a:schemeClr>
                </a:solidFill>
                <a:latin typeface="Arial" charset="0"/>
              </a:rPr>
              <a:t>Death</a:t>
            </a:r>
            <a:endParaRPr lang="en-US" altLang="en-US" sz="3200" b="1" dirty="0">
              <a:solidFill>
                <a:schemeClr val="bg2">
                  <a:lumMod val="50000"/>
                  <a:lumOff val="50000"/>
                </a:schemeClr>
              </a:solidFill>
              <a:latin typeface="Arial" charset="0"/>
            </a:endParaRPr>
          </a:p>
        </p:txBody>
      </p:sp>
      <p:sp>
        <p:nvSpPr>
          <p:cNvPr id="9" name="Text Box 9"/>
          <p:cNvSpPr txBox="1">
            <a:spLocks noChangeArrowheads="1"/>
          </p:cNvSpPr>
          <p:nvPr/>
        </p:nvSpPr>
        <p:spPr bwMode="auto">
          <a:xfrm>
            <a:off x="4680550" y="4876800"/>
            <a:ext cx="23054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altLang="en-US" sz="2800" dirty="0">
                <a:solidFill>
                  <a:srgbClr val="000000"/>
                </a:solidFill>
                <a:latin typeface="Arno Pro Caption" pitchFamily="18" charset="0"/>
              </a:rPr>
              <a:t>John 19:33, 34</a:t>
            </a:r>
          </a:p>
        </p:txBody>
      </p:sp>
      <p:sp>
        <p:nvSpPr>
          <p:cNvPr id="10" name="TextBox 9"/>
          <p:cNvSpPr txBox="1"/>
          <p:nvPr/>
        </p:nvSpPr>
        <p:spPr>
          <a:xfrm>
            <a:off x="5502928" y="2520434"/>
            <a:ext cx="652744" cy="769441"/>
          </a:xfrm>
          <a:prstGeom prst="rect">
            <a:avLst/>
          </a:prstGeom>
          <a:noFill/>
        </p:spPr>
        <p:txBody>
          <a:bodyPr wrap="none" rtlCol="0">
            <a:spAutoFit/>
          </a:bodyPr>
          <a:lstStyle/>
          <a:p>
            <a:pPr algn="ctr"/>
            <a:r>
              <a:rPr lang="en-US" sz="4400" dirty="0">
                <a:solidFill>
                  <a:schemeClr val="bg2">
                    <a:lumMod val="90000"/>
                    <a:lumOff val="10000"/>
                  </a:schemeClr>
                </a:solidFill>
                <a:latin typeface="Georgia" panose="02040502050405020303" pitchFamily="18" charset="0"/>
              </a:rPr>
              <a:t>2</a:t>
            </a:r>
            <a:r>
              <a:rPr lang="en-US" sz="4400" dirty="0" smtClean="0">
                <a:solidFill>
                  <a:schemeClr val="bg2">
                    <a:lumMod val="90000"/>
                    <a:lumOff val="10000"/>
                  </a:schemeClr>
                </a:solidFill>
                <a:latin typeface="Georgia" panose="02040502050405020303" pitchFamily="18" charset="0"/>
              </a:rPr>
              <a:t>.</a:t>
            </a:r>
            <a:endParaRPr lang="en-US" sz="4400" dirty="0">
              <a:solidFill>
                <a:schemeClr val="bg2">
                  <a:lumMod val="90000"/>
                  <a:lumOff val="10000"/>
                </a:schemeClr>
              </a:solidFill>
              <a:latin typeface="Georgia" panose="02040502050405020303" pitchFamily="18" charset="0"/>
            </a:endParaRPr>
          </a:p>
        </p:txBody>
      </p:sp>
      <p:sp>
        <p:nvSpPr>
          <p:cNvPr id="2" name="TextBox 1"/>
          <p:cNvSpPr txBox="1"/>
          <p:nvPr/>
        </p:nvSpPr>
        <p:spPr>
          <a:xfrm>
            <a:off x="304800" y="2819400"/>
            <a:ext cx="2136034" cy="584775"/>
          </a:xfrm>
          <a:prstGeom prst="rect">
            <a:avLst/>
          </a:prstGeom>
          <a:noFill/>
        </p:spPr>
        <p:txBody>
          <a:bodyPr wrap="none" rtlCol="0">
            <a:spAutoFit/>
          </a:bodyPr>
          <a:lstStyle/>
          <a:p>
            <a:r>
              <a:rPr lang="en-US" sz="3200" dirty="0" smtClean="0">
                <a:ln>
                  <a:solidFill>
                    <a:schemeClr val="tx1"/>
                  </a:solidFill>
                </a:ln>
                <a:solidFill>
                  <a:schemeClr val="bg1"/>
                </a:solidFill>
                <a:latin typeface="Source Sans Pro Black" pitchFamily="34" charset="0"/>
              </a:rPr>
              <a:t>murderers</a:t>
            </a:r>
            <a:endParaRPr lang="en-US" sz="3200" dirty="0">
              <a:ln>
                <a:solidFill>
                  <a:schemeClr val="tx1"/>
                </a:solidFill>
              </a:ln>
              <a:solidFill>
                <a:schemeClr val="bg1"/>
              </a:solidFill>
              <a:latin typeface="Source Sans Pro Black" pitchFamily="34" charset="0"/>
            </a:endParaRPr>
          </a:p>
        </p:txBody>
      </p:sp>
      <p:sp>
        <p:nvSpPr>
          <p:cNvPr id="3" name="TextBox 2"/>
          <p:cNvSpPr txBox="1"/>
          <p:nvPr/>
        </p:nvSpPr>
        <p:spPr>
          <a:xfrm>
            <a:off x="493795" y="3364468"/>
            <a:ext cx="1755609" cy="369332"/>
          </a:xfrm>
          <a:prstGeom prst="rect">
            <a:avLst/>
          </a:prstGeom>
          <a:noFill/>
        </p:spPr>
        <p:txBody>
          <a:bodyPr wrap="none" rtlCol="0">
            <a:spAutoFit/>
          </a:bodyPr>
          <a:lstStyle/>
          <a:p>
            <a:pPr algn="ctr"/>
            <a:r>
              <a:rPr lang="en-US" dirty="0" smtClean="0"/>
              <a:t>Acts 5:14, 15, 30</a:t>
            </a:r>
            <a:endParaRPr lang="en-US" dirty="0"/>
          </a:p>
        </p:txBody>
      </p:sp>
    </p:spTree>
    <p:extLst>
      <p:ext uri="{BB962C8B-B14F-4D97-AF65-F5344CB8AC3E}">
        <p14:creationId xmlns:p14="http://schemas.microsoft.com/office/powerpoint/2010/main" val="970962908"/>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Ref idx="1001">
        <a:schemeClr val="bg2"/>
      </p:bgRef>
    </p:bg>
    <p:spTree>
      <p:nvGrpSpPr>
        <p:cNvPr id="1" name=""/>
        <p:cNvGrpSpPr/>
        <p:nvPr/>
      </p:nvGrpSpPr>
      <p:grpSpPr>
        <a:xfrm>
          <a:off x="0" y="0"/>
          <a:ext cx="0" cy="0"/>
          <a:chOff x="0" y="0"/>
          <a:chExt cx="0" cy="0"/>
        </a:xfrm>
      </p:grpSpPr>
      <p:sp>
        <p:nvSpPr>
          <p:cNvPr id="29700" name="Oval 4"/>
          <p:cNvSpPr>
            <a:spLocks noChangeArrowheads="1"/>
          </p:cNvSpPr>
          <p:nvPr/>
        </p:nvSpPr>
        <p:spPr bwMode="auto">
          <a:xfrm>
            <a:off x="2514600" y="1905000"/>
            <a:ext cx="6553200" cy="4953000"/>
          </a:xfrm>
          <a:prstGeom prst="ellipse">
            <a:avLst/>
          </a:prstGeom>
          <a:solidFill>
            <a:schemeClr val="tx1"/>
          </a:solidFill>
          <a:ln w="66675">
            <a:solidFill>
              <a:schemeClr val="tx1"/>
            </a:solidFill>
            <a:round/>
            <a:headEnd/>
            <a:tailEnd type="none" w="lg" len="lg"/>
          </a:ln>
          <a:effectLst/>
        </p:spPr>
        <p:txBody>
          <a:bodyPr wrap="none" anchor="ctr"/>
          <a:lstStyle/>
          <a:p>
            <a:endParaRPr lang="en-US">
              <a:solidFill>
                <a:srgbClr val="FFFFFF"/>
              </a:solidFill>
            </a:endParaRPr>
          </a:p>
        </p:txBody>
      </p:sp>
      <p:sp>
        <p:nvSpPr>
          <p:cNvPr id="29701" name="Text Box 5"/>
          <p:cNvSpPr txBox="1">
            <a:spLocks noChangeArrowheads="1"/>
          </p:cNvSpPr>
          <p:nvPr/>
        </p:nvSpPr>
        <p:spPr bwMode="auto">
          <a:xfrm>
            <a:off x="3423567" y="3200400"/>
            <a:ext cx="4701929"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altLang="en-US" sz="6600" dirty="0" smtClean="0">
                <a:solidFill>
                  <a:srgbClr val="000000"/>
                </a:solidFill>
                <a:latin typeface="Georgia" panose="02040502050405020303" pitchFamily="18" charset="0"/>
              </a:rPr>
              <a:t>“INTO ONE</a:t>
            </a:r>
            <a:br>
              <a:rPr lang="en-US" altLang="en-US" sz="6600" dirty="0" smtClean="0">
                <a:solidFill>
                  <a:srgbClr val="000000"/>
                </a:solidFill>
                <a:latin typeface="Georgia" panose="02040502050405020303" pitchFamily="18" charset="0"/>
              </a:rPr>
            </a:br>
            <a:r>
              <a:rPr lang="en-US" altLang="en-US" sz="6600" dirty="0" smtClean="0">
                <a:solidFill>
                  <a:srgbClr val="000000"/>
                </a:solidFill>
                <a:latin typeface="Georgia" panose="02040502050405020303" pitchFamily="18" charset="0"/>
              </a:rPr>
              <a:t>BODY”</a:t>
            </a:r>
            <a:endParaRPr lang="en-US" altLang="en-US" sz="6600" dirty="0">
              <a:solidFill>
                <a:srgbClr val="000000"/>
              </a:solidFill>
              <a:latin typeface="Georgia" panose="02040502050405020303" pitchFamily="18" charset="0"/>
            </a:endParaRPr>
          </a:p>
        </p:txBody>
      </p:sp>
      <p:sp>
        <p:nvSpPr>
          <p:cNvPr id="29702" name="WordArt 6"/>
          <p:cNvSpPr>
            <a:spLocks noChangeArrowheads="1" noChangeShapeType="1" noTextEdit="1"/>
          </p:cNvSpPr>
          <p:nvPr/>
        </p:nvSpPr>
        <p:spPr bwMode="auto">
          <a:xfrm>
            <a:off x="2514600" y="962025"/>
            <a:ext cx="6629400" cy="6086475"/>
          </a:xfrm>
          <a:prstGeom prst="rect">
            <a:avLst/>
          </a:prstGeom>
        </p:spPr>
        <p:txBody>
          <a:bodyPr wrap="none" fromWordArt="1">
            <a:prstTxWarp prst="textRingOutside">
              <a:avLst>
                <a:gd name="adj" fmla="val 83519"/>
              </a:avLst>
            </a:prstTxWarp>
          </a:bodyPr>
          <a:lstStyle/>
          <a:p>
            <a:pPr algn="ctr"/>
            <a:r>
              <a:rPr lang="en-US" sz="36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   BAPTISM   </a:t>
            </a:r>
            <a:r>
              <a:rPr lang="en-US" sz="3600" b="1" kern="1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BAPTISM</a:t>
            </a:r>
            <a:r>
              <a:rPr lang="en-US" sz="36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   </a:t>
            </a:r>
            <a:r>
              <a:rPr lang="en-US" sz="3600" b="1" kern="1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BAPTISM</a:t>
            </a:r>
            <a:endParaRPr lang="en-US" sz="36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ndParaRPr>
          </a:p>
        </p:txBody>
      </p:sp>
      <p:sp>
        <p:nvSpPr>
          <p:cNvPr id="29703" name="Text Box 7"/>
          <p:cNvSpPr txBox="1">
            <a:spLocks noChangeArrowheads="1"/>
          </p:cNvSpPr>
          <p:nvPr/>
        </p:nvSpPr>
        <p:spPr bwMode="auto">
          <a:xfrm>
            <a:off x="228600" y="962025"/>
            <a:ext cx="8763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en-US" sz="2800" dirty="0" smtClean="0">
                <a:solidFill>
                  <a:srgbClr val="FFFFFF"/>
                </a:solidFill>
                <a:latin typeface="Source Sans Pro Black" pitchFamily="34" charset="0"/>
              </a:rPr>
              <a:t>1 Corinthians 12:12, 13</a:t>
            </a:r>
            <a:endParaRPr lang="en-US" altLang="en-US" sz="2800" dirty="0">
              <a:solidFill>
                <a:srgbClr val="FFFFFF"/>
              </a:solidFill>
              <a:latin typeface="Source Sans Pro Black" pitchFamily="34" charset="0"/>
            </a:endParaRPr>
          </a:p>
        </p:txBody>
      </p:sp>
      <p:sp>
        <p:nvSpPr>
          <p:cNvPr id="29724" name="Freeform 28"/>
          <p:cNvSpPr>
            <a:spLocks/>
          </p:cNvSpPr>
          <p:nvPr/>
        </p:nvSpPr>
        <p:spPr bwMode="auto">
          <a:xfrm>
            <a:off x="1371600" y="4800600"/>
            <a:ext cx="1219200" cy="1295400"/>
          </a:xfrm>
          <a:custGeom>
            <a:avLst/>
            <a:gdLst>
              <a:gd name="T0" fmla="*/ 0 w 768"/>
              <a:gd name="T1" fmla="*/ 816 h 816"/>
              <a:gd name="T2" fmla="*/ 240 w 768"/>
              <a:gd name="T3" fmla="*/ 336 h 816"/>
              <a:gd name="T4" fmla="*/ 768 w 768"/>
              <a:gd name="T5" fmla="*/ 0 h 816"/>
            </a:gdLst>
            <a:ahLst/>
            <a:cxnLst>
              <a:cxn ang="0">
                <a:pos x="T0" y="T1"/>
              </a:cxn>
              <a:cxn ang="0">
                <a:pos x="T2" y="T3"/>
              </a:cxn>
              <a:cxn ang="0">
                <a:pos x="T4" y="T5"/>
              </a:cxn>
            </a:cxnLst>
            <a:rect l="0" t="0" r="r" b="b"/>
            <a:pathLst>
              <a:path w="768" h="816">
                <a:moveTo>
                  <a:pt x="0" y="816"/>
                </a:moveTo>
                <a:cubicBezTo>
                  <a:pt x="56" y="644"/>
                  <a:pt x="112" y="472"/>
                  <a:pt x="240" y="336"/>
                </a:cubicBezTo>
                <a:cubicBezTo>
                  <a:pt x="368" y="200"/>
                  <a:pt x="680" y="56"/>
                  <a:pt x="768" y="0"/>
                </a:cubicBezTo>
              </a:path>
            </a:pathLst>
          </a:custGeom>
          <a:noFill/>
          <a:ln w="127000" cap="flat" cmpd="sng">
            <a:solidFill>
              <a:schemeClr val="bg2">
                <a:lumMod val="75000"/>
                <a:lumOff val="25000"/>
              </a:schemeClr>
            </a:solidFill>
            <a:prstDash val="solid"/>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29725" name="Text Box 29"/>
          <p:cNvSpPr txBox="1">
            <a:spLocks noChangeArrowheads="1"/>
          </p:cNvSpPr>
          <p:nvPr/>
        </p:nvSpPr>
        <p:spPr bwMode="auto">
          <a:xfrm>
            <a:off x="1054629" y="79375"/>
            <a:ext cx="715292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altLang="en-US" sz="4000" dirty="0" smtClean="0">
                <a:solidFill>
                  <a:srgbClr val="FFFFFF"/>
                </a:solidFill>
                <a:latin typeface="Source Sans Pro Black" pitchFamily="34" charset="0"/>
                <a:ea typeface="Ebrima" panose="02000000000000000000" pitchFamily="2" charset="0"/>
                <a:cs typeface="Ebrima" panose="02000000000000000000" pitchFamily="2" charset="0"/>
              </a:rPr>
              <a:t>Can </a:t>
            </a:r>
            <a:r>
              <a:rPr lang="en-US" altLang="en-US" sz="4000" dirty="0">
                <a:solidFill>
                  <a:srgbClr val="FFFFFF"/>
                </a:solidFill>
                <a:latin typeface="Source Sans Pro Black" pitchFamily="34" charset="0"/>
                <a:ea typeface="Ebrima" panose="02000000000000000000" pitchFamily="2" charset="0"/>
                <a:cs typeface="Ebrima" panose="02000000000000000000" pitchFamily="2" charset="0"/>
              </a:rPr>
              <a:t>Put You Into </a:t>
            </a:r>
            <a:r>
              <a:rPr lang="en-US" altLang="en-US" sz="4000" dirty="0" smtClean="0">
                <a:solidFill>
                  <a:srgbClr val="FFFFFF"/>
                </a:solidFill>
                <a:latin typeface="Source Sans Pro Black" pitchFamily="34" charset="0"/>
                <a:ea typeface="Ebrima" panose="02000000000000000000" pitchFamily="2" charset="0"/>
                <a:cs typeface="Ebrima" panose="02000000000000000000" pitchFamily="2" charset="0"/>
              </a:rPr>
              <a:t>Christ’s Body</a:t>
            </a:r>
            <a:endParaRPr lang="en-US" altLang="en-US" sz="4000" dirty="0">
              <a:solidFill>
                <a:srgbClr val="FFFFFF"/>
              </a:solidFill>
              <a:latin typeface="Source Sans Pro Black" pitchFamily="34" charset="0"/>
              <a:ea typeface="Ebrima" panose="02000000000000000000" pitchFamily="2" charset="0"/>
              <a:cs typeface="Ebrima" panose="02000000000000000000" pitchFamily="2" charset="0"/>
            </a:endParaRPr>
          </a:p>
        </p:txBody>
      </p:sp>
      <p:sp>
        <p:nvSpPr>
          <p:cNvPr id="29704" name="AutoShape 8"/>
          <p:cNvSpPr>
            <a:spLocks noChangeArrowheads="1"/>
          </p:cNvSpPr>
          <p:nvPr/>
        </p:nvSpPr>
        <p:spPr bwMode="auto">
          <a:xfrm>
            <a:off x="125413" y="6021388"/>
            <a:ext cx="2902327" cy="646986"/>
          </a:xfrm>
          <a:prstGeom prst="roundRect">
            <a:avLst>
              <a:gd name="adj" fmla="val 16667"/>
            </a:avLst>
          </a:prstGeom>
          <a:solidFill>
            <a:srgbClr val="000000"/>
          </a:solidFill>
          <a:ln w="28575">
            <a:solidFill>
              <a:schemeClr val="tx1"/>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3200" b="1" dirty="0">
                <a:solidFill>
                  <a:srgbClr val="482400">
                    <a:lumMod val="50000"/>
                    <a:lumOff val="50000"/>
                  </a:srgbClr>
                </a:solidFill>
                <a:latin typeface="Arial" charset="0"/>
              </a:rPr>
              <a:t>Outside </a:t>
            </a:r>
            <a:r>
              <a:rPr lang="en-US" altLang="en-US" sz="3200" b="1" dirty="0" smtClean="0">
                <a:solidFill>
                  <a:srgbClr val="482400">
                    <a:lumMod val="50000"/>
                    <a:lumOff val="50000"/>
                  </a:srgbClr>
                </a:solidFill>
                <a:latin typeface="Arial" charset="0"/>
              </a:rPr>
              <a:t>Body</a:t>
            </a:r>
            <a:endParaRPr lang="en-US" altLang="en-US" sz="3200" b="1" dirty="0">
              <a:solidFill>
                <a:srgbClr val="482400">
                  <a:lumMod val="50000"/>
                  <a:lumOff val="50000"/>
                </a:srgbClr>
              </a:solidFill>
              <a:latin typeface="Arial" charset="0"/>
            </a:endParaRPr>
          </a:p>
        </p:txBody>
      </p:sp>
      <p:sp>
        <p:nvSpPr>
          <p:cNvPr id="10" name="TextBox 9"/>
          <p:cNvSpPr txBox="1"/>
          <p:nvPr/>
        </p:nvSpPr>
        <p:spPr>
          <a:xfrm>
            <a:off x="5505333" y="2520434"/>
            <a:ext cx="647934" cy="769441"/>
          </a:xfrm>
          <a:prstGeom prst="rect">
            <a:avLst/>
          </a:prstGeom>
          <a:noFill/>
        </p:spPr>
        <p:txBody>
          <a:bodyPr wrap="none" rtlCol="0">
            <a:spAutoFit/>
          </a:bodyPr>
          <a:lstStyle/>
          <a:p>
            <a:pPr algn="ctr"/>
            <a:r>
              <a:rPr lang="en-US" sz="4400" dirty="0" smtClean="0">
                <a:solidFill>
                  <a:srgbClr val="482400">
                    <a:lumMod val="90000"/>
                    <a:lumOff val="10000"/>
                  </a:srgbClr>
                </a:solidFill>
                <a:latin typeface="Georgia" panose="02040502050405020303" pitchFamily="18" charset="0"/>
              </a:rPr>
              <a:t>3.</a:t>
            </a:r>
            <a:endParaRPr lang="en-US" sz="4400" dirty="0">
              <a:solidFill>
                <a:srgbClr val="482400">
                  <a:lumMod val="90000"/>
                  <a:lumOff val="10000"/>
                </a:srgbClr>
              </a:solidFill>
              <a:latin typeface="Georgia" panose="02040502050405020303" pitchFamily="18" charset="0"/>
            </a:endParaRPr>
          </a:p>
        </p:txBody>
      </p:sp>
      <p:sp>
        <p:nvSpPr>
          <p:cNvPr id="2" name="TextBox 1"/>
          <p:cNvSpPr txBox="1"/>
          <p:nvPr/>
        </p:nvSpPr>
        <p:spPr>
          <a:xfrm>
            <a:off x="5243614" y="5263634"/>
            <a:ext cx="1095172" cy="369332"/>
          </a:xfrm>
          <a:prstGeom prst="rect">
            <a:avLst/>
          </a:prstGeom>
          <a:noFill/>
        </p:spPr>
        <p:txBody>
          <a:bodyPr wrap="none" rtlCol="0">
            <a:spAutoFit/>
          </a:bodyPr>
          <a:lstStyle/>
          <a:p>
            <a:pPr algn="ctr"/>
            <a:r>
              <a:rPr lang="en-US" dirty="0" smtClean="0">
                <a:solidFill>
                  <a:schemeClr val="bg1"/>
                </a:solidFill>
              </a:rPr>
              <a:t>Eph. 5:30</a:t>
            </a:r>
            <a:endParaRPr lang="en-US" dirty="0">
              <a:solidFill>
                <a:schemeClr val="bg1"/>
              </a:solidFill>
            </a:endParaRPr>
          </a:p>
        </p:txBody>
      </p:sp>
    </p:spTree>
    <p:extLst>
      <p:ext uri="{BB962C8B-B14F-4D97-AF65-F5344CB8AC3E}">
        <p14:creationId xmlns:p14="http://schemas.microsoft.com/office/powerpoint/2010/main" val="3087717750"/>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Ref idx="1001">
        <a:schemeClr val="bg2"/>
      </p:bgRef>
    </p:bg>
    <p:spTree>
      <p:nvGrpSpPr>
        <p:cNvPr id="1" name=""/>
        <p:cNvGrpSpPr/>
        <p:nvPr/>
      </p:nvGrpSpPr>
      <p:grpSpPr>
        <a:xfrm>
          <a:off x="0" y="0"/>
          <a:ext cx="0" cy="0"/>
          <a:chOff x="0" y="0"/>
          <a:chExt cx="0" cy="0"/>
        </a:xfrm>
      </p:grpSpPr>
      <p:sp>
        <p:nvSpPr>
          <p:cNvPr id="29700" name="Oval 4"/>
          <p:cNvSpPr>
            <a:spLocks noChangeArrowheads="1"/>
          </p:cNvSpPr>
          <p:nvPr/>
        </p:nvSpPr>
        <p:spPr bwMode="auto">
          <a:xfrm>
            <a:off x="2514600" y="1905000"/>
            <a:ext cx="6553200" cy="4953000"/>
          </a:xfrm>
          <a:prstGeom prst="ellipse">
            <a:avLst/>
          </a:prstGeom>
          <a:solidFill>
            <a:schemeClr val="tx1"/>
          </a:solidFill>
          <a:ln w="66675">
            <a:solidFill>
              <a:schemeClr val="tx1"/>
            </a:solidFill>
            <a:round/>
            <a:headEnd/>
            <a:tailEnd type="none" w="lg" len="lg"/>
          </a:ln>
          <a:effectLst/>
        </p:spPr>
        <p:txBody>
          <a:bodyPr wrap="none" anchor="ctr"/>
          <a:lstStyle/>
          <a:p>
            <a:endParaRPr lang="en-US">
              <a:solidFill>
                <a:srgbClr val="FFFFFF"/>
              </a:solidFill>
            </a:endParaRPr>
          </a:p>
        </p:txBody>
      </p:sp>
      <p:sp>
        <p:nvSpPr>
          <p:cNvPr id="29701" name="Text Box 5"/>
          <p:cNvSpPr txBox="1">
            <a:spLocks noChangeArrowheads="1"/>
          </p:cNvSpPr>
          <p:nvPr/>
        </p:nvSpPr>
        <p:spPr bwMode="auto">
          <a:xfrm>
            <a:off x="3244835" y="3582988"/>
            <a:ext cx="5059398"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altLang="en-US" sz="6600" dirty="0" smtClean="0">
                <a:solidFill>
                  <a:srgbClr val="000000"/>
                </a:solidFill>
                <a:latin typeface="Georgia" panose="02040502050405020303" pitchFamily="18" charset="0"/>
              </a:rPr>
              <a:t>“NEWNESS”</a:t>
            </a:r>
            <a:endParaRPr lang="en-US" altLang="en-US" sz="6600" dirty="0">
              <a:solidFill>
                <a:srgbClr val="000000"/>
              </a:solidFill>
              <a:latin typeface="Georgia" panose="02040502050405020303" pitchFamily="18" charset="0"/>
            </a:endParaRPr>
          </a:p>
        </p:txBody>
      </p:sp>
      <p:sp>
        <p:nvSpPr>
          <p:cNvPr id="29702" name="WordArt 6"/>
          <p:cNvSpPr>
            <a:spLocks noChangeArrowheads="1" noChangeShapeType="1" noTextEdit="1"/>
          </p:cNvSpPr>
          <p:nvPr/>
        </p:nvSpPr>
        <p:spPr bwMode="auto">
          <a:xfrm>
            <a:off x="2514600" y="962025"/>
            <a:ext cx="6629400" cy="6086475"/>
          </a:xfrm>
          <a:prstGeom prst="rect">
            <a:avLst/>
          </a:prstGeom>
        </p:spPr>
        <p:txBody>
          <a:bodyPr wrap="none" fromWordArt="1">
            <a:prstTxWarp prst="textRingOutside">
              <a:avLst>
                <a:gd name="adj" fmla="val 83519"/>
              </a:avLst>
            </a:prstTxWarp>
          </a:bodyPr>
          <a:lstStyle/>
          <a:p>
            <a:pPr algn="ctr"/>
            <a:r>
              <a:rPr lang="en-US" sz="36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   BAPTISM   </a:t>
            </a:r>
            <a:r>
              <a:rPr lang="en-US" sz="3600" b="1" kern="1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BAPTISM</a:t>
            </a:r>
            <a:r>
              <a:rPr lang="en-US" sz="36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   </a:t>
            </a:r>
            <a:r>
              <a:rPr lang="en-US" sz="3600" b="1" kern="1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BAPTISM</a:t>
            </a:r>
            <a:endParaRPr lang="en-US" sz="36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ndParaRPr>
          </a:p>
        </p:txBody>
      </p:sp>
      <p:sp>
        <p:nvSpPr>
          <p:cNvPr id="29703" name="Text Box 7"/>
          <p:cNvSpPr txBox="1">
            <a:spLocks noChangeArrowheads="1"/>
          </p:cNvSpPr>
          <p:nvPr/>
        </p:nvSpPr>
        <p:spPr bwMode="auto">
          <a:xfrm>
            <a:off x="228600" y="962025"/>
            <a:ext cx="8763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en-US" sz="2800" dirty="0" smtClean="0">
                <a:solidFill>
                  <a:srgbClr val="FFFFFF"/>
                </a:solidFill>
                <a:latin typeface="Source Sans Pro Black" pitchFamily="34" charset="0"/>
              </a:rPr>
              <a:t>Romans 6:3-5</a:t>
            </a:r>
          </a:p>
          <a:p>
            <a:pPr eaLnBrk="1" hangingPunct="1"/>
            <a:r>
              <a:rPr lang="en-US" altLang="en-US" sz="2800" dirty="0">
                <a:solidFill>
                  <a:srgbClr val="FFFFFF"/>
                </a:solidFill>
                <a:latin typeface="Source Sans Pro Black" pitchFamily="34" charset="0"/>
              </a:rPr>
              <a:t>John 3:3-5</a:t>
            </a:r>
          </a:p>
          <a:p>
            <a:pPr eaLnBrk="1" hangingPunct="1"/>
            <a:r>
              <a:rPr lang="en-US" altLang="en-US" sz="2800" dirty="0" smtClean="0">
                <a:solidFill>
                  <a:srgbClr val="FFFFFF"/>
                </a:solidFill>
                <a:latin typeface="Source Sans Pro Black" pitchFamily="34" charset="0"/>
              </a:rPr>
              <a:t>Galatians 6:15</a:t>
            </a:r>
          </a:p>
        </p:txBody>
      </p:sp>
      <p:sp>
        <p:nvSpPr>
          <p:cNvPr id="29724" name="Freeform 28"/>
          <p:cNvSpPr>
            <a:spLocks/>
          </p:cNvSpPr>
          <p:nvPr/>
        </p:nvSpPr>
        <p:spPr bwMode="auto">
          <a:xfrm>
            <a:off x="1371600" y="4800600"/>
            <a:ext cx="1219200" cy="1295400"/>
          </a:xfrm>
          <a:custGeom>
            <a:avLst/>
            <a:gdLst>
              <a:gd name="T0" fmla="*/ 0 w 768"/>
              <a:gd name="T1" fmla="*/ 816 h 816"/>
              <a:gd name="T2" fmla="*/ 240 w 768"/>
              <a:gd name="T3" fmla="*/ 336 h 816"/>
              <a:gd name="T4" fmla="*/ 768 w 768"/>
              <a:gd name="T5" fmla="*/ 0 h 816"/>
            </a:gdLst>
            <a:ahLst/>
            <a:cxnLst>
              <a:cxn ang="0">
                <a:pos x="T0" y="T1"/>
              </a:cxn>
              <a:cxn ang="0">
                <a:pos x="T2" y="T3"/>
              </a:cxn>
              <a:cxn ang="0">
                <a:pos x="T4" y="T5"/>
              </a:cxn>
            </a:cxnLst>
            <a:rect l="0" t="0" r="r" b="b"/>
            <a:pathLst>
              <a:path w="768" h="816">
                <a:moveTo>
                  <a:pt x="0" y="816"/>
                </a:moveTo>
                <a:cubicBezTo>
                  <a:pt x="56" y="644"/>
                  <a:pt x="112" y="472"/>
                  <a:pt x="240" y="336"/>
                </a:cubicBezTo>
                <a:cubicBezTo>
                  <a:pt x="368" y="200"/>
                  <a:pt x="680" y="56"/>
                  <a:pt x="768" y="0"/>
                </a:cubicBezTo>
              </a:path>
            </a:pathLst>
          </a:custGeom>
          <a:noFill/>
          <a:ln w="127000" cap="flat" cmpd="sng">
            <a:solidFill>
              <a:schemeClr val="bg2">
                <a:lumMod val="75000"/>
                <a:lumOff val="25000"/>
              </a:schemeClr>
            </a:solidFill>
            <a:prstDash val="solid"/>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29725" name="Text Box 29"/>
          <p:cNvSpPr txBox="1">
            <a:spLocks noChangeArrowheads="1"/>
          </p:cNvSpPr>
          <p:nvPr/>
        </p:nvSpPr>
        <p:spPr bwMode="auto">
          <a:xfrm>
            <a:off x="1211497" y="79375"/>
            <a:ext cx="683918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altLang="en-US" sz="4000" dirty="0" smtClean="0">
                <a:solidFill>
                  <a:srgbClr val="FFFFFF"/>
                </a:solidFill>
                <a:latin typeface="Source Sans Pro Black" pitchFamily="34" charset="0"/>
                <a:ea typeface="Ebrima" panose="02000000000000000000" pitchFamily="2" charset="0"/>
                <a:cs typeface="Ebrima" panose="02000000000000000000" pitchFamily="2" charset="0"/>
              </a:rPr>
              <a:t>Can Give You Newness of Life</a:t>
            </a:r>
            <a:endParaRPr lang="en-US" altLang="en-US" sz="4000" dirty="0">
              <a:solidFill>
                <a:srgbClr val="FFFFFF"/>
              </a:solidFill>
              <a:latin typeface="Source Sans Pro Black" pitchFamily="34" charset="0"/>
              <a:ea typeface="Ebrima" panose="02000000000000000000" pitchFamily="2" charset="0"/>
              <a:cs typeface="Ebrima" panose="02000000000000000000" pitchFamily="2" charset="0"/>
            </a:endParaRPr>
          </a:p>
        </p:txBody>
      </p:sp>
      <p:sp>
        <p:nvSpPr>
          <p:cNvPr id="29704" name="AutoShape 8"/>
          <p:cNvSpPr>
            <a:spLocks noChangeArrowheads="1"/>
          </p:cNvSpPr>
          <p:nvPr/>
        </p:nvSpPr>
        <p:spPr bwMode="auto">
          <a:xfrm>
            <a:off x="527290" y="6021388"/>
            <a:ext cx="1758710" cy="646986"/>
          </a:xfrm>
          <a:prstGeom prst="roundRect">
            <a:avLst>
              <a:gd name="adj" fmla="val 16667"/>
            </a:avLst>
          </a:prstGeom>
          <a:solidFill>
            <a:srgbClr val="000000"/>
          </a:solidFill>
          <a:ln w="28575">
            <a:solidFill>
              <a:schemeClr val="tx1"/>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3200" b="1" dirty="0" smtClean="0">
                <a:solidFill>
                  <a:srgbClr val="482400">
                    <a:lumMod val="50000"/>
                    <a:lumOff val="50000"/>
                  </a:srgbClr>
                </a:solidFill>
                <a:latin typeface="Arial" charset="0"/>
              </a:rPr>
              <a:t>Old Life</a:t>
            </a:r>
            <a:endParaRPr lang="en-US" altLang="en-US" sz="3200" b="1" dirty="0">
              <a:solidFill>
                <a:srgbClr val="482400">
                  <a:lumMod val="50000"/>
                  <a:lumOff val="50000"/>
                </a:srgbClr>
              </a:solidFill>
              <a:latin typeface="Arial" charset="0"/>
            </a:endParaRPr>
          </a:p>
        </p:txBody>
      </p:sp>
      <p:sp>
        <p:nvSpPr>
          <p:cNvPr id="10" name="TextBox 9"/>
          <p:cNvSpPr txBox="1"/>
          <p:nvPr/>
        </p:nvSpPr>
        <p:spPr>
          <a:xfrm>
            <a:off x="5501326" y="2520434"/>
            <a:ext cx="655949" cy="769441"/>
          </a:xfrm>
          <a:prstGeom prst="rect">
            <a:avLst/>
          </a:prstGeom>
          <a:noFill/>
        </p:spPr>
        <p:txBody>
          <a:bodyPr wrap="none" rtlCol="0">
            <a:spAutoFit/>
          </a:bodyPr>
          <a:lstStyle/>
          <a:p>
            <a:pPr algn="ctr"/>
            <a:r>
              <a:rPr lang="en-US" sz="4400" dirty="0" smtClean="0">
                <a:solidFill>
                  <a:srgbClr val="482400">
                    <a:lumMod val="90000"/>
                    <a:lumOff val="10000"/>
                  </a:srgbClr>
                </a:solidFill>
                <a:latin typeface="Georgia" panose="02040502050405020303" pitchFamily="18" charset="0"/>
              </a:rPr>
              <a:t>4.</a:t>
            </a:r>
            <a:endParaRPr lang="en-US" sz="4400" dirty="0">
              <a:solidFill>
                <a:srgbClr val="482400">
                  <a:lumMod val="90000"/>
                  <a:lumOff val="10000"/>
                </a:srgbClr>
              </a:solidFill>
              <a:latin typeface="Georgia" panose="02040502050405020303" pitchFamily="18" charset="0"/>
            </a:endParaRPr>
          </a:p>
        </p:txBody>
      </p:sp>
      <p:sp>
        <p:nvSpPr>
          <p:cNvPr id="2" name="TextBox 1"/>
          <p:cNvSpPr txBox="1"/>
          <p:nvPr/>
        </p:nvSpPr>
        <p:spPr>
          <a:xfrm>
            <a:off x="3911948" y="4615934"/>
            <a:ext cx="3834704" cy="461665"/>
          </a:xfrm>
          <a:prstGeom prst="rect">
            <a:avLst/>
          </a:prstGeom>
          <a:noFill/>
        </p:spPr>
        <p:txBody>
          <a:bodyPr wrap="none" rtlCol="0">
            <a:spAutoFit/>
          </a:bodyPr>
          <a:lstStyle/>
          <a:p>
            <a:pPr algn="ctr"/>
            <a:r>
              <a:rPr lang="en-US" sz="2400" spc="300" dirty="0" smtClean="0">
                <a:solidFill>
                  <a:schemeClr val="accent2">
                    <a:lumMod val="50000"/>
                  </a:schemeClr>
                </a:solidFill>
              </a:rPr>
              <a:t>2 Corinthians 5:16, 17</a:t>
            </a:r>
            <a:endParaRPr lang="en-US" sz="2400" spc="300" dirty="0">
              <a:solidFill>
                <a:schemeClr val="accent2">
                  <a:lumMod val="50000"/>
                </a:schemeClr>
              </a:solidFill>
            </a:endParaRPr>
          </a:p>
        </p:txBody>
      </p:sp>
      <p:sp>
        <p:nvSpPr>
          <p:cNvPr id="11" name="TextBox 10"/>
          <p:cNvSpPr txBox="1"/>
          <p:nvPr/>
        </p:nvSpPr>
        <p:spPr>
          <a:xfrm>
            <a:off x="381000" y="2416314"/>
            <a:ext cx="2069797" cy="707886"/>
          </a:xfrm>
          <a:prstGeom prst="rect">
            <a:avLst/>
          </a:prstGeom>
          <a:noFill/>
        </p:spPr>
        <p:txBody>
          <a:bodyPr wrap="none" rtlCol="0">
            <a:spAutoFit/>
          </a:bodyPr>
          <a:lstStyle/>
          <a:p>
            <a:r>
              <a:rPr lang="en-US" sz="4000" dirty="0" smtClean="0">
                <a:ln>
                  <a:solidFill>
                    <a:schemeClr val="tx1"/>
                  </a:solidFill>
                </a:ln>
                <a:solidFill>
                  <a:sysClr val="windowText" lastClr="000000"/>
                </a:solidFill>
                <a:effectLst>
                  <a:glow rad="228600">
                    <a:schemeClr val="accent1">
                      <a:satMod val="175000"/>
                      <a:alpha val="40000"/>
                    </a:schemeClr>
                  </a:glow>
                </a:effectLst>
                <a:latin typeface="Source Sans Pro Black" pitchFamily="34" charset="0"/>
              </a:rPr>
              <a:t>Old Man</a:t>
            </a:r>
            <a:endParaRPr lang="en-US" sz="4000" dirty="0">
              <a:ln>
                <a:solidFill>
                  <a:schemeClr val="tx1"/>
                </a:solidFill>
              </a:ln>
              <a:solidFill>
                <a:sysClr val="windowText" lastClr="000000"/>
              </a:solidFill>
              <a:effectLst>
                <a:glow rad="228600">
                  <a:schemeClr val="accent1">
                    <a:satMod val="175000"/>
                    <a:alpha val="40000"/>
                  </a:schemeClr>
                </a:glow>
              </a:effectLst>
              <a:latin typeface="Source Sans Pro Black" pitchFamily="34" charset="0"/>
            </a:endParaRPr>
          </a:p>
        </p:txBody>
      </p:sp>
    </p:spTree>
    <p:extLst>
      <p:ext uri="{BB962C8B-B14F-4D97-AF65-F5344CB8AC3E}">
        <p14:creationId xmlns:p14="http://schemas.microsoft.com/office/powerpoint/2010/main" val="3148778871"/>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Ref idx="1001">
        <a:schemeClr val="bg2"/>
      </p:bgRef>
    </p:bg>
    <p:spTree>
      <p:nvGrpSpPr>
        <p:cNvPr id="1" name=""/>
        <p:cNvGrpSpPr/>
        <p:nvPr/>
      </p:nvGrpSpPr>
      <p:grpSpPr>
        <a:xfrm>
          <a:off x="0" y="0"/>
          <a:ext cx="0" cy="0"/>
          <a:chOff x="0" y="0"/>
          <a:chExt cx="0" cy="0"/>
        </a:xfrm>
      </p:grpSpPr>
      <p:sp>
        <p:nvSpPr>
          <p:cNvPr id="29700" name="Oval 4"/>
          <p:cNvSpPr>
            <a:spLocks noChangeArrowheads="1"/>
          </p:cNvSpPr>
          <p:nvPr/>
        </p:nvSpPr>
        <p:spPr bwMode="auto">
          <a:xfrm>
            <a:off x="2514600" y="1905000"/>
            <a:ext cx="6553200" cy="4953000"/>
          </a:xfrm>
          <a:prstGeom prst="ellipse">
            <a:avLst/>
          </a:prstGeom>
          <a:solidFill>
            <a:schemeClr val="tx1"/>
          </a:solidFill>
          <a:ln w="66675">
            <a:solidFill>
              <a:schemeClr val="tx1"/>
            </a:solidFill>
            <a:round/>
            <a:headEnd/>
            <a:tailEnd type="none" w="lg" len="lg"/>
          </a:ln>
          <a:effectLst/>
        </p:spPr>
        <p:txBody>
          <a:bodyPr wrap="none" anchor="ctr"/>
          <a:lstStyle/>
          <a:p>
            <a:endParaRPr lang="en-US">
              <a:solidFill>
                <a:srgbClr val="FFFFFF"/>
              </a:solidFill>
            </a:endParaRPr>
          </a:p>
        </p:txBody>
      </p:sp>
      <p:sp>
        <p:nvSpPr>
          <p:cNvPr id="29702" name="WordArt 6"/>
          <p:cNvSpPr>
            <a:spLocks noChangeArrowheads="1" noChangeShapeType="1" noTextEdit="1"/>
          </p:cNvSpPr>
          <p:nvPr/>
        </p:nvSpPr>
        <p:spPr bwMode="auto">
          <a:xfrm>
            <a:off x="2514600" y="962025"/>
            <a:ext cx="6629400" cy="6086475"/>
          </a:xfrm>
          <a:prstGeom prst="rect">
            <a:avLst/>
          </a:prstGeom>
        </p:spPr>
        <p:txBody>
          <a:bodyPr wrap="none" fromWordArt="1">
            <a:prstTxWarp prst="textRingOutside">
              <a:avLst>
                <a:gd name="adj" fmla="val 83519"/>
              </a:avLst>
            </a:prstTxWarp>
          </a:bodyPr>
          <a:lstStyle/>
          <a:p>
            <a:pPr algn="ctr"/>
            <a:r>
              <a:rPr lang="en-US" sz="36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   BAPTISM   </a:t>
            </a:r>
            <a:r>
              <a:rPr lang="en-US" sz="3600" b="1" kern="1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BAPTISM</a:t>
            </a:r>
            <a:r>
              <a:rPr lang="en-US" sz="36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   </a:t>
            </a:r>
            <a:r>
              <a:rPr lang="en-US" sz="3600" b="1" kern="1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BAPTISM</a:t>
            </a:r>
            <a:endParaRPr lang="en-US" sz="36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ndParaRPr>
          </a:p>
        </p:txBody>
      </p:sp>
      <p:sp>
        <p:nvSpPr>
          <p:cNvPr id="29724" name="Freeform 28"/>
          <p:cNvSpPr>
            <a:spLocks/>
          </p:cNvSpPr>
          <p:nvPr/>
        </p:nvSpPr>
        <p:spPr bwMode="auto">
          <a:xfrm>
            <a:off x="1371600" y="4800600"/>
            <a:ext cx="1219200" cy="1295400"/>
          </a:xfrm>
          <a:custGeom>
            <a:avLst/>
            <a:gdLst>
              <a:gd name="T0" fmla="*/ 0 w 768"/>
              <a:gd name="T1" fmla="*/ 816 h 816"/>
              <a:gd name="T2" fmla="*/ 240 w 768"/>
              <a:gd name="T3" fmla="*/ 336 h 816"/>
              <a:gd name="T4" fmla="*/ 768 w 768"/>
              <a:gd name="T5" fmla="*/ 0 h 816"/>
            </a:gdLst>
            <a:ahLst/>
            <a:cxnLst>
              <a:cxn ang="0">
                <a:pos x="T0" y="T1"/>
              </a:cxn>
              <a:cxn ang="0">
                <a:pos x="T2" y="T3"/>
              </a:cxn>
              <a:cxn ang="0">
                <a:pos x="T4" y="T5"/>
              </a:cxn>
            </a:cxnLst>
            <a:rect l="0" t="0" r="r" b="b"/>
            <a:pathLst>
              <a:path w="768" h="816">
                <a:moveTo>
                  <a:pt x="0" y="816"/>
                </a:moveTo>
                <a:cubicBezTo>
                  <a:pt x="56" y="644"/>
                  <a:pt x="112" y="472"/>
                  <a:pt x="240" y="336"/>
                </a:cubicBezTo>
                <a:cubicBezTo>
                  <a:pt x="368" y="200"/>
                  <a:pt x="680" y="56"/>
                  <a:pt x="768" y="0"/>
                </a:cubicBezTo>
              </a:path>
            </a:pathLst>
          </a:custGeom>
          <a:noFill/>
          <a:ln w="127000" cap="flat" cmpd="sng">
            <a:solidFill>
              <a:schemeClr val="bg2">
                <a:lumMod val="75000"/>
                <a:lumOff val="25000"/>
              </a:schemeClr>
            </a:solidFill>
            <a:prstDash val="solid"/>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29725" name="Text Box 29"/>
          <p:cNvSpPr txBox="1">
            <a:spLocks noChangeArrowheads="1"/>
          </p:cNvSpPr>
          <p:nvPr/>
        </p:nvSpPr>
        <p:spPr bwMode="auto">
          <a:xfrm>
            <a:off x="962461" y="79375"/>
            <a:ext cx="733726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altLang="en-US" sz="4000" dirty="0" smtClean="0">
                <a:solidFill>
                  <a:srgbClr val="FFFFFF"/>
                </a:solidFill>
                <a:latin typeface="Source Sans Pro Black" pitchFamily="34" charset="0"/>
                <a:ea typeface="Ebrima" panose="02000000000000000000" pitchFamily="2" charset="0"/>
                <a:cs typeface="Ebrima" panose="02000000000000000000" pitchFamily="2" charset="0"/>
              </a:rPr>
              <a:t>Newness By Removing Old Sins</a:t>
            </a:r>
            <a:endParaRPr lang="en-US" altLang="en-US" sz="4000" dirty="0">
              <a:solidFill>
                <a:srgbClr val="FFFFFF"/>
              </a:solidFill>
              <a:latin typeface="Source Sans Pro Black" pitchFamily="34" charset="0"/>
              <a:ea typeface="Ebrima" panose="02000000000000000000" pitchFamily="2" charset="0"/>
              <a:cs typeface="Ebrima" panose="02000000000000000000" pitchFamily="2" charset="0"/>
            </a:endParaRPr>
          </a:p>
        </p:txBody>
      </p:sp>
      <p:sp>
        <p:nvSpPr>
          <p:cNvPr id="29704" name="AutoShape 8"/>
          <p:cNvSpPr>
            <a:spLocks noChangeArrowheads="1"/>
          </p:cNvSpPr>
          <p:nvPr/>
        </p:nvSpPr>
        <p:spPr bwMode="auto">
          <a:xfrm>
            <a:off x="495838" y="5500092"/>
            <a:ext cx="1276684" cy="1191816"/>
          </a:xfrm>
          <a:prstGeom prst="roundRect">
            <a:avLst>
              <a:gd name="adj" fmla="val 16667"/>
            </a:avLst>
          </a:prstGeom>
          <a:solidFill>
            <a:srgbClr val="000000"/>
          </a:solidFill>
          <a:ln w="28575">
            <a:solidFill>
              <a:schemeClr val="tx1"/>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3200" b="1" dirty="0" smtClean="0">
                <a:solidFill>
                  <a:srgbClr val="482400">
                    <a:lumMod val="50000"/>
                    <a:lumOff val="50000"/>
                  </a:srgbClr>
                </a:solidFill>
                <a:latin typeface="Arial" charset="0"/>
              </a:rPr>
              <a:t>FOR</a:t>
            </a:r>
          </a:p>
          <a:p>
            <a:pPr eaLnBrk="1" hangingPunct="1"/>
            <a:r>
              <a:rPr lang="en-US" altLang="en-US" sz="3200" b="1" dirty="0" smtClean="0">
                <a:solidFill>
                  <a:srgbClr val="482400">
                    <a:lumMod val="50000"/>
                    <a:lumOff val="50000"/>
                  </a:srgbClr>
                </a:solidFill>
                <a:latin typeface="Arial" charset="0"/>
              </a:rPr>
              <a:t>“</a:t>
            </a:r>
            <a:r>
              <a:rPr lang="en-US" altLang="en-US" sz="3200" b="1" dirty="0" err="1" smtClean="0">
                <a:solidFill>
                  <a:srgbClr val="482400">
                    <a:lumMod val="50000"/>
                    <a:lumOff val="50000"/>
                  </a:srgbClr>
                </a:solidFill>
                <a:latin typeface="Arial" charset="0"/>
              </a:rPr>
              <a:t>eis</a:t>
            </a:r>
            <a:r>
              <a:rPr lang="en-US" altLang="en-US" sz="3200" b="1" dirty="0" smtClean="0">
                <a:solidFill>
                  <a:srgbClr val="482400">
                    <a:lumMod val="50000"/>
                    <a:lumOff val="50000"/>
                  </a:srgbClr>
                </a:solidFill>
                <a:latin typeface="Arial" charset="0"/>
              </a:rPr>
              <a:t>”</a:t>
            </a:r>
            <a:endParaRPr lang="en-US" altLang="en-US" sz="3200" b="1" dirty="0">
              <a:solidFill>
                <a:srgbClr val="482400">
                  <a:lumMod val="50000"/>
                  <a:lumOff val="50000"/>
                </a:srgbClr>
              </a:solidFill>
              <a:latin typeface="Arial" charset="0"/>
            </a:endParaRPr>
          </a:p>
        </p:txBody>
      </p:sp>
      <p:sp>
        <p:nvSpPr>
          <p:cNvPr id="10" name="TextBox 9"/>
          <p:cNvSpPr txBox="1"/>
          <p:nvPr/>
        </p:nvSpPr>
        <p:spPr>
          <a:xfrm>
            <a:off x="3460710" y="2803029"/>
            <a:ext cx="4737194" cy="2031325"/>
          </a:xfrm>
          <a:prstGeom prst="rect">
            <a:avLst/>
          </a:prstGeom>
          <a:noFill/>
        </p:spPr>
        <p:txBody>
          <a:bodyPr wrap="none" rtlCol="0">
            <a:spAutoFit/>
          </a:bodyPr>
          <a:lstStyle/>
          <a:p>
            <a:pPr algn="ctr"/>
            <a:r>
              <a:rPr lang="en-US" sz="5400" dirty="0" smtClean="0">
                <a:solidFill>
                  <a:srgbClr val="482400">
                    <a:lumMod val="90000"/>
                    <a:lumOff val="10000"/>
                  </a:srgbClr>
                </a:solidFill>
                <a:latin typeface="Georgia" panose="02040502050405020303" pitchFamily="18" charset="0"/>
              </a:rPr>
              <a:t>The Remission</a:t>
            </a:r>
          </a:p>
          <a:p>
            <a:pPr algn="ctr"/>
            <a:r>
              <a:rPr lang="en-US" sz="7200" dirty="0" smtClean="0">
                <a:solidFill>
                  <a:srgbClr val="482400">
                    <a:lumMod val="90000"/>
                    <a:lumOff val="10000"/>
                  </a:srgbClr>
                </a:solidFill>
                <a:latin typeface="Georgia" panose="02040502050405020303" pitchFamily="18" charset="0"/>
              </a:rPr>
              <a:t>OF SINS</a:t>
            </a:r>
            <a:endParaRPr lang="en-US" sz="7200" dirty="0">
              <a:solidFill>
                <a:srgbClr val="482400">
                  <a:lumMod val="90000"/>
                  <a:lumOff val="10000"/>
                </a:srgbClr>
              </a:solidFill>
              <a:latin typeface="Georgia" panose="02040502050405020303" pitchFamily="18" charset="0"/>
            </a:endParaRPr>
          </a:p>
        </p:txBody>
      </p:sp>
      <p:sp>
        <p:nvSpPr>
          <p:cNvPr id="2" name="TextBox 1"/>
          <p:cNvSpPr txBox="1"/>
          <p:nvPr/>
        </p:nvSpPr>
        <p:spPr>
          <a:xfrm>
            <a:off x="4978747" y="4719935"/>
            <a:ext cx="1701108" cy="461665"/>
          </a:xfrm>
          <a:prstGeom prst="rect">
            <a:avLst/>
          </a:prstGeom>
          <a:noFill/>
        </p:spPr>
        <p:txBody>
          <a:bodyPr wrap="none" rtlCol="0">
            <a:spAutoFit/>
          </a:bodyPr>
          <a:lstStyle/>
          <a:p>
            <a:pPr algn="ctr"/>
            <a:r>
              <a:rPr lang="en-US" sz="2400" spc="300" dirty="0" smtClean="0">
                <a:solidFill>
                  <a:srgbClr val="D69B80">
                    <a:lumMod val="50000"/>
                  </a:srgbClr>
                </a:solidFill>
              </a:rPr>
              <a:t>Acts 2:38</a:t>
            </a:r>
            <a:endParaRPr lang="en-US" sz="2400" spc="300" dirty="0">
              <a:solidFill>
                <a:srgbClr val="D69B80">
                  <a:lumMod val="50000"/>
                </a:srgbClr>
              </a:solidFill>
            </a:endParaRPr>
          </a:p>
        </p:txBody>
      </p:sp>
      <p:sp>
        <p:nvSpPr>
          <p:cNvPr id="3" name="TextBox 2"/>
          <p:cNvSpPr txBox="1"/>
          <p:nvPr/>
        </p:nvSpPr>
        <p:spPr>
          <a:xfrm>
            <a:off x="381000" y="2111514"/>
            <a:ext cx="2063385" cy="707886"/>
          </a:xfrm>
          <a:prstGeom prst="rect">
            <a:avLst/>
          </a:prstGeom>
          <a:noFill/>
        </p:spPr>
        <p:txBody>
          <a:bodyPr wrap="none" rtlCol="0">
            <a:spAutoFit/>
          </a:bodyPr>
          <a:lstStyle/>
          <a:p>
            <a:r>
              <a:rPr lang="en-US" sz="4000" dirty="0" smtClean="0">
                <a:ln>
                  <a:solidFill>
                    <a:schemeClr val="tx1"/>
                  </a:solidFill>
                </a:ln>
                <a:solidFill>
                  <a:sysClr val="windowText" lastClr="000000"/>
                </a:solidFill>
                <a:effectLst>
                  <a:glow rad="228600">
                    <a:schemeClr val="accent1">
                      <a:satMod val="175000"/>
                      <a:alpha val="40000"/>
                    </a:schemeClr>
                  </a:glow>
                </a:effectLst>
                <a:latin typeface="Source Sans Pro Black" pitchFamily="34" charset="0"/>
              </a:rPr>
              <a:t>Old Sins</a:t>
            </a:r>
            <a:endParaRPr lang="en-US" sz="4000" dirty="0">
              <a:ln>
                <a:solidFill>
                  <a:schemeClr val="tx1"/>
                </a:solidFill>
              </a:ln>
              <a:solidFill>
                <a:sysClr val="windowText" lastClr="000000"/>
              </a:solidFill>
              <a:effectLst>
                <a:glow rad="228600">
                  <a:schemeClr val="accent1">
                    <a:satMod val="175000"/>
                    <a:alpha val="40000"/>
                  </a:schemeClr>
                </a:glow>
              </a:effectLst>
              <a:latin typeface="Source Sans Pro Black" pitchFamily="34" charset="0"/>
            </a:endParaRPr>
          </a:p>
        </p:txBody>
      </p:sp>
    </p:spTree>
    <p:extLst>
      <p:ext uri="{BB962C8B-B14F-4D97-AF65-F5344CB8AC3E}">
        <p14:creationId xmlns:p14="http://schemas.microsoft.com/office/powerpoint/2010/main" val="1102787198"/>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954087" y="1752600"/>
            <a:ext cx="4760913" cy="4600039"/>
          </a:xfrm>
        </p:spPr>
        <p:txBody>
          <a:bodyPr/>
          <a:lstStyle/>
          <a:p>
            <a:pPr>
              <a:lnSpc>
                <a:spcPts val="3800"/>
              </a:lnSpc>
            </a:pPr>
            <a:r>
              <a:rPr lang="en-US" sz="3600" dirty="0" smtClean="0">
                <a:latin typeface="Source Sans Pro Black" pitchFamily="34" charset="0"/>
              </a:rPr>
              <a:t>Matt. </a:t>
            </a:r>
            <a:r>
              <a:rPr lang="en-US" sz="3600" dirty="0" smtClean="0">
                <a:latin typeface="Source Sans Pro Black" pitchFamily="34" charset="0"/>
              </a:rPr>
              <a:t>26:28</a:t>
            </a:r>
            <a:endParaRPr lang="en-US" sz="3600" dirty="0" smtClean="0">
              <a:latin typeface="Source Sans Pro Black" pitchFamily="34" charset="0"/>
            </a:endParaRPr>
          </a:p>
          <a:p>
            <a:pPr lvl="1">
              <a:lnSpc>
                <a:spcPts val="3800"/>
              </a:lnSpc>
            </a:pPr>
            <a:r>
              <a:rPr lang="en-US" sz="3200" dirty="0" smtClean="0">
                <a:latin typeface="Source Sans Pro Black" pitchFamily="34" charset="0"/>
              </a:rPr>
              <a:t>blood</a:t>
            </a:r>
          </a:p>
          <a:p>
            <a:pPr>
              <a:lnSpc>
                <a:spcPts val="3800"/>
              </a:lnSpc>
            </a:pPr>
            <a:r>
              <a:rPr lang="en-US" sz="3600" dirty="0" smtClean="0">
                <a:latin typeface="Source Sans Pro Black" pitchFamily="34" charset="0"/>
              </a:rPr>
              <a:t>Acts 3:19</a:t>
            </a:r>
          </a:p>
          <a:p>
            <a:pPr lvl="1">
              <a:lnSpc>
                <a:spcPts val="3800"/>
              </a:lnSpc>
            </a:pPr>
            <a:r>
              <a:rPr lang="en-US" sz="3200" spc="-50" dirty="0">
                <a:latin typeface="Source Sans Pro Black" pitchFamily="34" charset="0"/>
              </a:rPr>
              <a:t>r</a:t>
            </a:r>
            <a:r>
              <a:rPr lang="en-US" sz="3200" spc="-50" dirty="0" smtClean="0">
                <a:latin typeface="Source Sans Pro Black" pitchFamily="34" charset="0"/>
              </a:rPr>
              <a:t>epent &amp; be converted</a:t>
            </a:r>
          </a:p>
          <a:p>
            <a:pPr>
              <a:lnSpc>
                <a:spcPts val="3800"/>
              </a:lnSpc>
            </a:pPr>
            <a:r>
              <a:rPr lang="en-US" sz="3600" dirty="0">
                <a:latin typeface="Source Sans Pro Black" pitchFamily="34" charset="0"/>
              </a:rPr>
              <a:t>Acts 11:18</a:t>
            </a:r>
          </a:p>
          <a:p>
            <a:pPr lvl="1">
              <a:lnSpc>
                <a:spcPts val="3800"/>
              </a:lnSpc>
            </a:pPr>
            <a:r>
              <a:rPr lang="en-US" sz="3200" dirty="0">
                <a:latin typeface="Source Sans Pro Black" pitchFamily="34" charset="0"/>
              </a:rPr>
              <a:t>repentance</a:t>
            </a:r>
          </a:p>
          <a:p>
            <a:pPr>
              <a:lnSpc>
                <a:spcPts val="3800"/>
              </a:lnSpc>
            </a:pPr>
            <a:r>
              <a:rPr lang="en-US" sz="3600" dirty="0" smtClean="0">
                <a:latin typeface="Source Sans Pro Black" pitchFamily="34" charset="0"/>
              </a:rPr>
              <a:t>Rom</a:t>
            </a:r>
            <a:r>
              <a:rPr lang="en-US" sz="3600" dirty="0" smtClean="0">
                <a:latin typeface="Source Sans Pro Black" pitchFamily="34" charset="0"/>
              </a:rPr>
              <a:t>. 10:10</a:t>
            </a:r>
          </a:p>
          <a:p>
            <a:pPr lvl="1">
              <a:lnSpc>
                <a:spcPts val="3800"/>
              </a:lnSpc>
            </a:pPr>
            <a:r>
              <a:rPr lang="en-US" sz="3200" dirty="0">
                <a:latin typeface="Source Sans Pro Black" pitchFamily="34" charset="0"/>
              </a:rPr>
              <a:t>b</a:t>
            </a:r>
            <a:r>
              <a:rPr lang="en-US" sz="3200" dirty="0" smtClean="0">
                <a:latin typeface="Source Sans Pro Black" pitchFamily="34" charset="0"/>
              </a:rPr>
              <a:t>elieve &amp; </a:t>
            </a:r>
            <a:r>
              <a:rPr lang="en-US" sz="3200" dirty="0" smtClean="0">
                <a:latin typeface="Source Sans Pro Black" pitchFamily="34" charset="0"/>
              </a:rPr>
              <a:t>confess</a:t>
            </a:r>
            <a:endParaRPr lang="en-US" sz="3200" dirty="0" smtClean="0">
              <a:latin typeface="Source Sans Pro Black" pitchFamily="34" charset="0"/>
            </a:endParaRPr>
          </a:p>
        </p:txBody>
      </p:sp>
      <p:sp>
        <p:nvSpPr>
          <p:cNvPr id="4" name="Rectangle 4"/>
          <p:cNvSpPr>
            <a:spLocks noGrp="1" noChangeArrowheads="1"/>
          </p:cNvSpPr>
          <p:nvPr>
            <p:ph type="dt" sz="half" idx="10"/>
          </p:nvPr>
        </p:nvSpPr>
        <p:spPr/>
        <p:txBody>
          <a:bodyPr/>
          <a:lstStyle/>
          <a:p>
            <a:fld id="{16114665-05FC-4DA6-8319-09E276B20B9E}" type="datetime1">
              <a:rPr lang="en-US" altLang="en-US"/>
              <a:pPr/>
              <a:t>1/22/2016</a:t>
            </a:fld>
            <a:endParaRPr lang="en-US" altLang="en-US" dirty="0"/>
          </a:p>
        </p:txBody>
      </p:sp>
      <p:pic>
        <p:nvPicPr>
          <p:cNvPr id="5" name="Picture 2" descr="C:\Users\Steven\Pictures\Pictures\church related clips\slip_ice.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artisticGlowDiffused trans="30000" intensity="7"/>
                    </a14:imgEffect>
                  </a14:imgLayer>
                </a14:imgProps>
              </a:ext>
              <a:ext uri="{28A0092B-C50C-407E-A947-70E740481C1C}">
                <a14:useLocalDpi xmlns:a14="http://schemas.microsoft.com/office/drawing/2010/main" val="0"/>
              </a:ext>
            </a:extLst>
          </a:blip>
          <a:srcRect/>
          <a:stretch/>
        </p:blipFill>
        <p:spPr bwMode="auto">
          <a:xfrm>
            <a:off x="5562600" y="1752600"/>
            <a:ext cx="3352800" cy="45720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486400" y="5029200"/>
            <a:ext cx="3505200" cy="1323439"/>
          </a:xfrm>
          <a:prstGeom prst="rect">
            <a:avLst/>
          </a:prstGeom>
          <a:no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4400" spc="300" dirty="0"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Source Sans Pro Black" pitchFamily="34" charset="0"/>
              </a:rPr>
              <a:t>Acts 2:38</a:t>
            </a:r>
          </a:p>
          <a:p>
            <a:pPr algn="ctr"/>
            <a:r>
              <a:rPr lang="en-US" sz="3600" spc="300" dirty="0"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Source Sans Pro Black" pitchFamily="34" charset="0"/>
                <a:cs typeface="Arial"/>
              </a:rPr>
              <a:t>→</a:t>
            </a:r>
            <a:r>
              <a:rPr lang="en-US" sz="3600" i="1" spc="300" dirty="0"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Source Sans Pro Black" pitchFamily="34" charset="0"/>
              </a:rPr>
              <a:t>because of?</a:t>
            </a:r>
            <a:endParaRPr lang="en-US" sz="3600" i="1" spc="300" dirty="0">
              <a:ln w="18415" cmpd="sng">
                <a:solidFill>
                  <a:schemeClr val="tx1"/>
                </a:solidFill>
                <a:prstDash val="solid"/>
              </a:ln>
              <a:solidFill>
                <a:srgbClr val="FFFFFF"/>
              </a:solidFill>
              <a:effectLst>
                <a:outerShdw blurRad="63500" dir="3600000" algn="tl" rotWithShape="0">
                  <a:srgbClr val="000000">
                    <a:alpha val="70000"/>
                  </a:srgbClr>
                </a:outerShdw>
              </a:effectLst>
              <a:latin typeface="Source Sans Pro Black" pitchFamily="34" charset="0"/>
            </a:endParaRPr>
          </a:p>
        </p:txBody>
      </p:sp>
      <p:sp>
        <p:nvSpPr>
          <p:cNvPr id="3" name="TextBox 2"/>
          <p:cNvSpPr txBox="1"/>
          <p:nvPr/>
        </p:nvSpPr>
        <p:spPr>
          <a:xfrm>
            <a:off x="6324600" y="1981200"/>
            <a:ext cx="1824082" cy="3048000"/>
          </a:xfrm>
          <a:prstGeom prst="rect">
            <a:avLst/>
          </a:prstGeom>
          <a:noFill/>
        </p:spPr>
        <p:txBody>
          <a:bodyPr wrap="square" rtlCol="0">
            <a:prstTxWarp prst="textPlain">
              <a:avLst/>
            </a:prstTxWarp>
            <a:spAutoFit/>
            <a:scene3d>
              <a:camera prst="orthographicFront"/>
              <a:lightRig rig="flat" dir="tl"/>
            </a:scene3d>
            <a:sp3d contourW="19050" prstMaterial="clear">
              <a:bevelT w="50800" h="50800"/>
              <a:contourClr>
                <a:schemeClr val="accent5">
                  <a:tint val="70000"/>
                  <a:satMod val="180000"/>
                  <a:alpha val="70000"/>
                </a:schemeClr>
              </a:contourClr>
            </a:sp3d>
          </a:bodyPr>
          <a:lstStyle/>
          <a:p>
            <a:r>
              <a:rPr lang="en-US" sz="11500" b="1" dirty="0" smtClean="0">
                <a:ln>
                  <a:solidFill>
                    <a:schemeClr val="accent6">
                      <a:lumMod val="50000"/>
                    </a:schemeClr>
                  </a:solidFill>
                </a:ln>
                <a:solidFill>
                  <a:schemeClr val="accent5">
                    <a:tint val="50000"/>
                    <a:satMod val="180000"/>
                  </a:schemeClr>
                </a:solidFill>
                <a:latin typeface="Source Sans Pro Black" pitchFamily="34" charset="0"/>
              </a:rPr>
              <a:t>?</a:t>
            </a:r>
            <a:endParaRPr lang="en-US" sz="11500" b="1" dirty="0">
              <a:ln>
                <a:solidFill>
                  <a:schemeClr val="accent6">
                    <a:lumMod val="50000"/>
                  </a:schemeClr>
                </a:solidFill>
              </a:ln>
              <a:solidFill>
                <a:schemeClr val="accent5">
                  <a:tint val="50000"/>
                  <a:satMod val="180000"/>
                </a:schemeClr>
              </a:solidFill>
              <a:latin typeface="Source Sans Pro Black" pitchFamily="34" charset="0"/>
            </a:endParaRPr>
          </a:p>
        </p:txBody>
      </p:sp>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28650" y="152401"/>
            <a:ext cx="828675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500"/>
                                        <p:tgtEl>
                                          <p:spTgt spid="6">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500"/>
                                        <p:tgtEl>
                                          <p:spTgt spid="6">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Effect transition="in" filter="fade">
                                      <p:cBhvr>
                                        <p:cTn id="34"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2E5FEFA-46D0-418D-A619-D07A3303D87D}" type="slidenum">
              <a:rPr lang="en-US" altLang="en-US"/>
              <a:pPr/>
              <a:t>8</a:t>
            </a:fld>
            <a:endParaRPr lang="en-US" altLang="en-US"/>
          </a:p>
        </p:txBody>
      </p:sp>
      <p:sp>
        <p:nvSpPr>
          <p:cNvPr id="37890" name="Rectangle 2"/>
          <p:cNvSpPr>
            <a:spLocks noGrp="1" noChangeArrowheads="1"/>
          </p:cNvSpPr>
          <p:nvPr>
            <p:ph type="title"/>
          </p:nvPr>
        </p:nvSpPr>
        <p:spPr/>
        <p:txBody>
          <a:bodyPr/>
          <a:lstStyle/>
          <a:p>
            <a:r>
              <a:rPr lang="en-US" altLang="en-US" sz="4000"/>
              <a:t>Bible Baptism Saves the Soul</a:t>
            </a:r>
          </a:p>
        </p:txBody>
      </p:sp>
      <p:sp>
        <p:nvSpPr>
          <p:cNvPr id="37891" name="Rectangle 3"/>
          <p:cNvSpPr>
            <a:spLocks noGrp="1" noChangeArrowheads="1"/>
          </p:cNvSpPr>
          <p:nvPr>
            <p:ph type="body" idx="1"/>
          </p:nvPr>
        </p:nvSpPr>
        <p:spPr/>
        <p:txBody>
          <a:bodyPr/>
          <a:lstStyle/>
          <a:p>
            <a:r>
              <a:rPr lang="en-US" altLang="en-US" dirty="0"/>
              <a:t>places you in Christ where salvation is </a:t>
            </a:r>
            <a:br>
              <a:rPr lang="en-US" altLang="en-US" dirty="0"/>
            </a:br>
            <a:r>
              <a:rPr lang="en-US" altLang="en-US" dirty="0"/>
              <a:t>(2 Tim. 2:10)</a:t>
            </a:r>
          </a:p>
          <a:p>
            <a:r>
              <a:rPr lang="en-US" altLang="en-US" dirty="0"/>
              <a:t>places you into Christ’s death where his saving blood was shed (Jn. 19:33, 34)</a:t>
            </a:r>
          </a:p>
          <a:p>
            <a:r>
              <a:rPr lang="en-US" altLang="en-US" dirty="0"/>
              <a:t>washes away </a:t>
            </a:r>
            <a:r>
              <a:rPr lang="en-US" altLang="en-US" dirty="0" smtClean="0"/>
              <a:t>your previous crimes against God </a:t>
            </a:r>
            <a:r>
              <a:rPr lang="en-US" altLang="en-US" dirty="0"/>
              <a:t>(Acts 22:16)</a:t>
            </a:r>
          </a:p>
          <a:p>
            <a:r>
              <a:rPr lang="en-US" altLang="en-US" dirty="0"/>
              <a:t>sets </a:t>
            </a:r>
            <a:r>
              <a:rPr lang="en-US" altLang="en-US" dirty="0" smtClean="0"/>
              <a:t>you free </a:t>
            </a:r>
            <a:r>
              <a:rPr lang="en-US" altLang="en-US" dirty="0"/>
              <a:t>from sin (Rom. 6:17, 18)</a:t>
            </a:r>
          </a:p>
          <a:p>
            <a:endParaRPr lang="en-US"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500"/>
                                        <p:tgtEl>
                                          <p:spTgt spid="37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fade">
                                      <p:cBhvr>
                                        <p:cTn id="12" dur="500"/>
                                        <p:tgtEl>
                                          <p:spTgt spid="378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fade">
                                      <p:cBhvr>
                                        <p:cTn id="17" dur="500"/>
                                        <p:tgtEl>
                                          <p:spTgt spid="378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891">
                                            <p:txEl>
                                              <p:pRg st="3" end="3"/>
                                            </p:txEl>
                                          </p:spTgt>
                                        </p:tgtEl>
                                        <p:attrNameLst>
                                          <p:attrName>style.visibility</p:attrName>
                                        </p:attrNameLst>
                                      </p:cBhvr>
                                      <p:to>
                                        <p:strVal val="visible"/>
                                      </p:to>
                                    </p:set>
                                    <p:animEffect transition="in" filter="fade">
                                      <p:cBhvr>
                                        <p:cTn id="22" dur="500"/>
                                        <p:tgtEl>
                                          <p:spTgt spid="378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hlink"/>
            </a:gs>
            <a:gs pos="100000">
              <a:schemeClr val="bg1"/>
            </a:gs>
          </a:gsLst>
          <a:path path="rect">
            <a:fillToRect r="100000" b="100000"/>
          </a:path>
        </a:gradFill>
        <a:effectLst/>
      </p:bgPr>
    </p:bg>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fld id="{08E43A48-FC8D-4B85-AB23-2253F599A222}" type="slidenum">
              <a:rPr lang="en-US" altLang="en-US"/>
              <a:pPr/>
              <a:t>9</a:t>
            </a:fld>
            <a:endParaRPr lang="en-US" altLang="en-US"/>
          </a:p>
        </p:txBody>
      </p:sp>
      <p:sp>
        <p:nvSpPr>
          <p:cNvPr id="38914" name="Rectangle 2"/>
          <p:cNvSpPr>
            <a:spLocks noGrp="1" noChangeArrowheads="1"/>
          </p:cNvSpPr>
          <p:nvPr>
            <p:ph type="title"/>
          </p:nvPr>
        </p:nvSpPr>
        <p:spPr>
          <a:xfrm>
            <a:off x="914400" y="5105400"/>
            <a:ext cx="8001000" cy="1143000"/>
          </a:xfrm>
        </p:spPr>
        <p:txBody>
          <a:bodyPr/>
          <a:lstStyle/>
          <a:p>
            <a:pPr algn="ctr"/>
            <a:r>
              <a:rPr lang="en-US" altLang="en-US" sz="4800" dirty="0" smtClean="0">
                <a:latin typeface="Source Sans Pro Black" pitchFamily="34" charset="0"/>
                <a:cs typeface="Estrangelo Edessa" panose="03080600000000000000" pitchFamily="66" charset="0"/>
              </a:rPr>
              <a:t>AN ANSWER OF A GOOD CONSCIENCE</a:t>
            </a:r>
            <a:endParaRPr lang="en-US" altLang="en-US" sz="4800" dirty="0">
              <a:latin typeface="Source Sans Pro Black" pitchFamily="34" charset="0"/>
              <a:cs typeface="Estrangelo Edessa" panose="03080600000000000000" pitchFamily="66" charset="0"/>
            </a:endParaRPr>
          </a:p>
        </p:txBody>
      </p:sp>
      <p:pic>
        <p:nvPicPr>
          <p:cNvPr id="2050" name="Picture 2" descr="C:\Users\Steven\Downloads\Depositphotos_6692665_s-2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914400"/>
            <a:ext cx="6350000" cy="3975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EXPEDITN">
  <a:themeElements>
    <a:clrScheme name="EXPEDIT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CAA966"/>
      </a:hlink>
      <a:folHlink>
        <a:srgbClr val="969696"/>
      </a:folHlink>
    </a:clrScheme>
    <a:fontScheme name="EXPEDIT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XPEDITN 1">
        <a:dk1>
          <a:srgbClr val="000000"/>
        </a:dk1>
        <a:lt1>
          <a:srgbClr val="A7947B"/>
        </a:lt1>
        <a:dk2>
          <a:srgbClr val="FFFFFF"/>
        </a:dk2>
        <a:lt2>
          <a:srgbClr val="808080"/>
        </a:lt2>
        <a:accent1>
          <a:srgbClr val="DFD6C3"/>
        </a:accent1>
        <a:accent2>
          <a:srgbClr val="D69B80"/>
        </a:accent2>
        <a:accent3>
          <a:srgbClr val="D0C8BF"/>
        </a:accent3>
        <a:accent4>
          <a:srgbClr val="000000"/>
        </a:accent4>
        <a:accent5>
          <a:srgbClr val="ECE8DE"/>
        </a:accent5>
        <a:accent6>
          <a:srgbClr val="C28C73"/>
        </a:accent6>
        <a:hlink>
          <a:srgbClr val="CAA966"/>
        </a:hlink>
        <a:folHlink>
          <a:srgbClr val="FFFFCC"/>
        </a:folHlink>
      </a:clrScheme>
      <a:clrMap bg1="lt1" tx1="dk1" bg2="lt2" tx2="dk2" accent1="accent1" accent2="accent2" accent3="accent3" accent4="accent4" accent5="accent5" accent6="accent6" hlink="hlink" folHlink="folHlink"/>
    </a:extraClrScheme>
    <a:extraClrScheme>
      <a:clrScheme name="EXPEDIT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CAA966"/>
        </a:hlink>
        <a:folHlink>
          <a:srgbClr val="969696"/>
        </a:folHlink>
      </a:clrScheme>
      <a:clrMap bg1="lt1" tx1="dk1" bg2="lt2" tx2="dk2" accent1="accent1" accent2="accent2" accent3="accent3" accent4="accent4" accent5="accent5" accent6="accent6" hlink="hlink" folHlink="folHlink"/>
    </a:extraClrScheme>
    <a:extraClrScheme>
      <a:clrScheme name="EXPEDIT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N 4">
        <a:dk1>
          <a:srgbClr val="000000"/>
        </a:dk1>
        <a:lt1>
          <a:srgbClr val="9D7643"/>
        </a:lt1>
        <a:dk2>
          <a:srgbClr val="FFFFFF"/>
        </a:dk2>
        <a:lt2>
          <a:srgbClr val="554025"/>
        </a:lt2>
        <a:accent1>
          <a:srgbClr val="CAA966"/>
        </a:accent1>
        <a:accent2>
          <a:srgbClr val="C25422"/>
        </a:accent2>
        <a:accent3>
          <a:srgbClr val="CCBDB0"/>
        </a:accent3>
        <a:accent4>
          <a:srgbClr val="000000"/>
        </a:accent4>
        <a:accent5>
          <a:srgbClr val="E1D1B8"/>
        </a:accent5>
        <a:accent6>
          <a:srgbClr val="B04B1E"/>
        </a:accent6>
        <a:hlink>
          <a:srgbClr val="8488AC"/>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XPEDITN">
  <a:themeElements>
    <a:clrScheme name="EXPEDIT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CAA966"/>
      </a:hlink>
      <a:folHlink>
        <a:srgbClr val="969696"/>
      </a:folHlink>
    </a:clrScheme>
    <a:fontScheme name="EXPEDIT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XPEDITN 1">
        <a:dk1>
          <a:srgbClr val="000000"/>
        </a:dk1>
        <a:lt1>
          <a:srgbClr val="A7947B"/>
        </a:lt1>
        <a:dk2>
          <a:srgbClr val="FFFFFF"/>
        </a:dk2>
        <a:lt2>
          <a:srgbClr val="808080"/>
        </a:lt2>
        <a:accent1>
          <a:srgbClr val="DFD6C3"/>
        </a:accent1>
        <a:accent2>
          <a:srgbClr val="D69B80"/>
        </a:accent2>
        <a:accent3>
          <a:srgbClr val="D0C8BF"/>
        </a:accent3>
        <a:accent4>
          <a:srgbClr val="000000"/>
        </a:accent4>
        <a:accent5>
          <a:srgbClr val="ECE8DE"/>
        </a:accent5>
        <a:accent6>
          <a:srgbClr val="C28C73"/>
        </a:accent6>
        <a:hlink>
          <a:srgbClr val="CAA966"/>
        </a:hlink>
        <a:folHlink>
          <a:srgbClr val="FFFFCC"/>
        </a:folHlink>
      </a:clrScheme>
      <a:clrMap bg1="lt1" tx1="dk1" bg2="lt2" tx2="dk2" accent1="accent1" accent2="accent2" accent3="accent3" accent4="accent4" accent5="accent5" accent6="accent6" hlink="hlink" folHlink="folHlink"/>
    </a:extraClrScheme>
    <a:extraClrScheme>
      <a:clrScheme name="EXPEDIT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CAA966"/>
        </a:hlink>
        <a:folHlink>
          <a:srgbClr val="969696"/>
        </a:folHlink>
      </a:clrScheme>
      <a:clrMap bg1="lt1" tx1="dk1" bg2="lt2" tx2="dk2" accent1="accent1" accent2="accent2" accent3="accent3" accent4="accent4" accent5="accent5" accent6="accent6" hlink="hlink" folHlink="folHlink"/>
    </a:extraClrScheme>
    <a:extraClrScheme>
      <a:clrScheme name="EXPEDIT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N 4">
        <a:dk1>
          <a:srgbClr val="000000"/>
        </a:dk1>
        <a:lt1>
          <a:srgbClr val="9D7643"/>
        </a:lt1>
        <a:dk2>
          <a:srgbClr val="FFFFFF"/>
        </a:dk2>
        <a:lt2>
          <a:srgbClr val="554025"/>
        </a:lt2>
        <a:accent1>
          <a:srgbClr val="CAA966"/>
        </a:accent1>
        <a:accent2>
          <a:srgbClr val="C25422"/>
        </a:accent2>
        <a:accent3>
          <a:srgbClr val="CCBDB0"/>
        </a:accent3>
        <a:accent4>
          <a:srgbClr val="000000"/>
        </a:accent4>
        <a:accent5>
          <a:srgbClr val="E1D1B8"/>
        </a:accent5>
        <a:accent6>
          <a:srgbClr val="B04B1E"/>
        </a:accent6>
        <a:hlink>
          <a:srgbClr val="8488AC"/>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EXPEDITN">
  <a:themeElements>
    <a:clrScheme name="EXPEDIT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CAA966"/>
      </a:hlink>
      <a:folHlink>
        <a:srgbClr val="969696"/>
      </a:folHlink>
    </a:clrScheme>
    <a:fontScheme name="EXPEDIT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XPEDITN 1">
        <a:dk1>
          <a:srgbClr val="000000"/>
        </a:dk1>
        <a:lt1>
          <a:srgbClr val="A7947B"/>
        </a:lt1>
        <a:dk2>
          <a:srgbClr val="FFFFFF"/>
        </a:dk2>
        <a:lt2>
          <a:srgbClr val="808080"/>
        </a:lt2>
        <a:accent1>
          <a:srgbClr val="DFD6C3"/>
        </a:accent1>
        <a:accent2>
          <a:srgbClr val="D69B80"/>
        </a:accent2>
        <a:accent3>
          <a:srgbClr val="D0C8BF"/>
        </a:accent3>
        <a:accent4>
          <a:srgbClr val="000000"/>
        </a:accent4>
        <a:accent5>
          <a:srgbClr val="ECE8DE"/>
        </a:accent5>
        <a:accent6>
          <a:srgbClr val="C28C73"/>
        </a:accent6>
        <a:hlink>
          <a:srgbClr val="CAA966"/>
        </a:hlink>
        <a:folHlink>
          <a:srgbClr val="FFFFCC"/>
        </a:folHlink>
      </a:clrScheme>
      <a:clrMap bg1="lt1" tx1="dk1" bg2="lt2" tx2="dk2" accent1="accent1" accent2="accent2" accent3="accent3" accent4="accent4" accent5="accent5" accent6="accent6" hlink="hlink" folHlink="folHlink"/>
    </a:extraClrScheme>
    <a:extraClrScheme>
      <a:clrScheme name="EXPEDIT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CAA966"/>
        </a:hlink>
        <a:folHlink>
          <a:srgbClr val="969696"/>
        </a:folHlink>
      </a:clrScheme>
      <a:clrMap bg1="lt1" tx1="dk1" bg2="lt2" tx2="dk2" accent1="accent1" accent2="accent2" accent3="accent3" accent4="accent4" accent5="accent5" accent6="accent6" hlink="hlink" folHlink="folHlink"/>
    </a:extraClrScheme>
    <a:extraClrScheme>
      <a:clrScheme name="EXPEDIT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N 4">
        <a:dk1>
          <a:srgbClr val="000000"/>
        </a:dk1>
        <a:lt1>
          <a:srgbClr val="9D7643"/>
        </a:lt1>
        <a:dk2>
          <a:srgbClr val="FFFFFF"/>
        </a:dk2>
        <a:lt2>
          <a:srgbClr val="554025"/>
        </a:lt2>
        <a:accent1>
          <a:srgbClr val="CAA966"/>
        </a:accent1>
        <a:accent2>
          <a:srgbClr val="C25422"/>
        </a:accent2>
        <a:accent3>
          <a:srgbClr val="CCBDB0"/>
        </a:accent3>
        <a:accent4>
          <a:srgbClr val="000000"/>
        </a:accent4>
        <a:accent5>
          <a:srgbClr val="E1D1B8"/>
        </a:accent5>
        <a:accent6>
          <a:srgbClr val="B04B1E"/>
        </a:accent6>
        <a:hlink>
          <a:srgbClr val="8488AC"/>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EXPEDITN</Template>
  <TotalTime>1233</TotalTime>
  <Words>1133</Words>
  <Application>Microsoft Office PowerPoint</Application>
  <PresentationFormat>On-screen Show (4:3)</PresentationFormat>
  <Paragraphs>93</Paragraphs>
  <Slides>12</Slides>
  <Notes>7</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12</vt:i4>
      </vt:variant>
    </vt:vector>
  </HeadingPairs>
  <TitlesOfParts>
    <vt:vector size="26" baseType="lpstr">
      <vt:lpstr>Arial</vt:lpstr>
      <vt:lpstr>Georgia</vt:lpstr>
      <vt:lpstr>Segoe Script</vt:lpstr>
      <vt:lpstr>Impact</vt:lpstr>
      <vt:lpstr>Times New Roman</vt:lpstr>
      <vt:lpstr>Californian FB</vt:lpstr>
      <vt:lpstr>Source Sans Pro Black</vt:lpstr>
      <vt:lpstr>Estrangelo Edessa</vt:lpstr>
      <vt:lpstr>Arno Pro Caption</vt:lpstr>
      <vt:lpstr>Century Schoolbook</vt:lpstr>
      <vt:lpstr>Ebrima</vt:lpstr>
      <vt:lpstr>EXPEDITN</vt:lpstr>
      <vt:lpstr>1_EXPEDITN</vt:lpstr>
      <vt:lpstr>2_EXPEDITN</vt:lpstr>
      <vt:lpstr>LOOKING AT</vt:lpstr>
      <vt:lpstr>PowerPoint Presentation</vt:lpstr>
      <vt:lpstr>PowerPoint Presentation</vt:lpstr>
      <vt:lpstr>PowerPoint Presentation</vt:lpstr>
      <vt:lpstr>PowerPoint Presentation</vt:lpstr>
      <vt:lpstr>PowerPoint Presentation</vt:lpstr>
      <vt:lpstr>PowerPoint Presentation</vt:lpstr>
      <vt:lpstr>Bible Baptism Saves the Soul</vt:lpstr>
      <vt:lpstr>AN ANSWER OF A GOOD CONSCIENCE</vt:lpstr>
      <vt:lpstr>PowerPoint Presentation</vt:lpstr>
      <vt:lpstr>PowerPoint Presentation</vt:lpstr>
      <vt:lpstr>What About You?</vt:lpstr>
    </vt:vector>
  </TitlesOfParts>
  <Company>church of Christ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Bible Baptism</dc:title>
  <dc:creator>Preferred Customer</dc:creator>
  <cp:lastModifiedBy>Steven J. Wallace</cp:lastModifiedBy>
  <cp:revision>97</cp:revision>
  <dcterms:created xsi:type="dcterms:W3CDTF">2003-04-16T19:53:24Z</dcterms:created>
  <dcterms:modified xsi:type="dcterms:W3CDTF">2016-01-22T23:07:53Z</dcterms:modified>
</cp:coreProperties>
</file>